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3"/>
  </p:notesMasterIdLst>
  <p:handoutMasterIdLst>
    <p:handoutMasterId r:id="rId24"/>
  </p:handoutMasterIdLst>
  <p:sldIdLst>
    <p:sldId id="256" r:id="rId5"/>
    <p:sldId id="267" r:id="rId6"/>
    <p:sldId id="257" r:id="rId7"/>
    <p:sldId id="273" r:id="rId8"/>
    <p:sldId id="270" r:id="rId9"/>
    <p:sldId id="258" r:id="rId10"/>
    <p:sldId id="268" r:id="rId11"/>
    <p:sldId id="259" r:id="rId12"/>
    <p:sldId id="261" r:id="rId13"/>
    <p:sldId id="262" r:id="rId14"/>
    <p:sldId id="263" r:id="rId15"/>
    <p:sldId id="280" r:id="rId16"/>
    <p:sldId id="281" r:id="rId17"/>
    <p:sldId id="264" r:id="rId18"/>
    <p:sldId id="276" r:id="rId19"/>
    <p:sldId id="277" r:id="rId20"/>
    <p:sldId id="279" r:id="rId21"/>
    <p:sldId id="282" r:id="rId2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>
      <p:cViewPr varScale="1">
        <p:scale>
          <a:sx n="114" d="100"/>
          <a:sy n="114" d="100"/>
        </p:scale>
        <p:origin x="-9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2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xcel%20waarden\Kopie%20van%20vochten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xcel%20waarden\resultaten(26-5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xcel%20waarden\Kopie%20van%20vochten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xcel%20waarden\Kopie%20van%20vochten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xcel%20waarden\Kopie%20van%20vochten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xcel%20waarden\Kopie%20van%20vochten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190880964916944"/>
          <c:y val="4.1920858877333177E-2"/>
          <c:w val="0.67368335013486924"/>
          <c:h val="0.65971341801940808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trendline>
            <c:spPr>
              <a:ln>
                <a:solidFill>
                  <a:sysClr val="windowText" lastClr="000000">
                    <a:shade val="95000"/>
                    <a:satMod val="105000"/>
                    <a:alpha val="0"/>
                  </a:sysClr>
                </a:solidFill>
              </a:ln>
            </c:spPr>
            <c:trendlineType val="linear"/>
            <c:dispRSqr val="1"/>
            <c:dispEq val="1"/>
            <c:trendlineLbl>
              <c:layout>
                <c:manualLayout>
                  <c:x val="0.13525426509186367"/>
                  <c:y val="0.72070300036024904"/>
                </c:manualLayout>
              </c:layout>
              <c:numFmt formatCode="General" sourceLinked="0"/>
            </c:trendlineLbl>
          </c:trendline>
          <c:trendline>
            <c:spPr>
              <a:ln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lineariteit!$B$5:$B$18</c:f>
              <c:numCache>
                <c:formatCode>0</c:formatCode>
                <c:ptCount val="14"/>
                <c:pt idx="0" formatCode="General">
                  <c:v>13000</c:v>
                </c:pt>
                <c:pt idx="1">
                  <c:v>16250</c:v>
                </c:pt>
                <c:pt idx="2">
                  <c:v>21666.666666666657</c:v>
                </c:pt>
                <c:pt idx="3">
                  <c:v>26000</c:v>
                </c:pt>
                <c:pt idx="4">
                  <c:v>32500</c:v>
                </c:pt>
                <c:pt idx="5">
                  <c:v>37142.857142857145</c:v>
                </c:pt>
                <c:pt idx="6">
                  <c:v>43333.333333333336</c:v>
                </c:pt>
                <c:pt idx="7">
                  <c:v>52000</c:v>
                </c:pt>
                <c:pt idx="8">
                  <c:v>65000</c:v>
                </c:pt>
                <c:pt idx="9">
                  <c:v>86666.666666666672</c:v>
                </c:pt>
                <c:pt idx="10">
                  <c:v>92857.142857142608</c:v>
                </c:pt>
                <c:pt idx="11">
                  <c:v>100000</c:v>
                </c:pt>
                <c:pt idx="12">
                  <c:v>108333.33333333334</c:v>
                </c:pt>
                <c:pt idx="13">
                  <c:v>118181.81818181818</c:v>
                </c:pt>
              </c:numCache>
            </c:numRef>
          </c:xVal>
          <c:yVal>
            <c:numRef>
              <c:f>lineariteit!$I$5:$I$18</c:f>
              <c:numCache>
                <c:formatCode>General</c:formatCode>
                <c:ptCount val="14"/>
                <c:pt idx="0">
                  <c:v>11519</c:v>
                </c:pt>
                <c:pt idx="1">
                  <c:v>15057</c:v>
                </c:pt>
                <c:pt idx="2">
                  <c:v>17990</c:v>
                </c:pt>
                <c:pt idx="3">
                  <c:v>22934</c:v>
                </c:pt>
                <c:pt idx="4">
                  <c:v>34028</c:v>
                </c:pt>
                <c:pt idx="5">
                  <c:v>38105</c:v>
                </c:pt>
                <c:pt idx="6">
                  <c:v>44498</c:v>
                </c:pt>
                <c:pt idx="7">
                  <c:v>49051</c:v>
                </c:pt>
                <c:pt idx="8">
                  <c:v>59344</c:v>
                </c:pt>
                <c:pt idx="9">
                  <c:v>87000</c:v>
                </c:pt>
                <c:pt idx="10">
                  <c:v>95548</c:v>
                </c:pt>
                <c:pt idx="11">
                  <c:v>103532</c:v>
                </c:pt>
                <c:pt idx="12">
                  <c:v>112761</c:v>
                </c:pt>
                <c:pt idx="13">
                  <c:v>123986</c:v>
                </c:pt>
              </c:numCache>
            </c:numRef>
          </c:yVal>
          <c:smooth val="0"/>
        </c:ser>
        <c:ser>
          <c:idx val="1"/>
          <c:order val="1"/>
          <c:tx>
            <c:v>norm</c:v>
          </c:tx>
          <c:spPr>
            <a:ln w="28575">
              <a:noFill/>
            </a:ln>
          </c:spPr>
          <c:marker>
            <c:symbol val="none"/>
          </c:marker>
          <c:trendline>
            <c:spPr>
              <a:ln>
                <a:prstDash val="solid"/>
              </a:ln>
            </c:spPr>
            <c:trendlineType val="linear"/>
            <c:dispRSqr val="0"/>
            <c:dispEq val="0"/>
          </c:trendline>
          <c:xVal>
            <c:numRef>
              <c:f>lineariteit!$Q$26:$Q$27</c:f>
              <c:numCache>
                <c:formatCode>General</c:formatCode>
                <c:ptCount val="2"/>
                <c:pt idx="0">
                  <c:v>0</c:v>
                </c:pt>
                <c:pt idx="1">
                  <c:v>130000</c:v>
                </c:pt>
              </c:numCache>
            </c:numRef>
          </c:xVal>
          <c:yVal>
            <c:numRef>
              <c:f>lineariteit!$R$26:$R$27</c:f>
              <c:numCache>
                <c:formatCode>General</c:formatCode>
                <c:ptCount val="2"/>
                <c:pt idx="0">
                  <c:v>0</c:v>
                </c:pt>
                <c:pt idx="1">
                  <c:v>130000</c:v>
                </c:pt>
              </c:numCache>
            </c:numRef>
          </c:yVal>
          <c:smooth val="0"/>
        </c:ser>
        <c:ser>
          <c:idx val="2"/>
          <c:order val="2"/>
          <c:tx>
            <c:v>bovengrens</c:v>
          </c:tx>
          <c:spPr>
            <a:ln w="28575">
              <a:noFill/>
            </a:ln>
          </c:spPr>
          <c:marker>
            <c:symbol val="none"/>
          </c:marker>
          <c:trendline>
            <c:spPr>
              <a:ln>
                <a:prstDash val="dashDot"/>
              </a:ln>
            </c:spPr>
            <c:trendlineType val="linear"/>
            <c:dispRSqr val="0"/>
            <c:dispEq val="0"/>
          </c:trendline>
          <c:xVal>
            <c:numRef>
              <c:f>lineariteit!$R$26:$R$27</c:f>
              <c:numCache>
                <c:formatCode>General</c:formatCode>
                <c:ptCount val="2"/>
                <c:pt idx="0">
                  <c:v>0</c:v>
                </c:pt>
                <c:pt idx="1">
                  <c:v>130000</c:v>
                </c:pt>
              </c:numCache>
            </c:numRef>
          </c:xVal>
          <c:yVal>
            <c:numRef>
              <c:f>lineariteit!$S$26:$S$27</c:f>
              <c:numCache>
                <c:formatCode>General</c:formatCode>
                <c:ptCount val="2"/>
                <c:pt idx="0">
                  <c:v>0</c:v>
                </c:pt>
                <c:pt idx="1">
                  <c:v>148980</c:v>
                </c:pt>
              </c:numCache>
            </c:numRef>
          </c:yVal>
          <c:smooth val="0"/>
        </c:ser>
        <c:ser>
          <c:idx val="3"/>
          <c:order val="3"/>
          <c:tx>
            <c:v>ondergrens</c:v>
          </c:tx>
          <c:spPr>
            <a:ln w="28575">
              <a:noFill/>
            </a:ln>
          </c:spPr>
          <c:marker>
            <c:symbol val="none"/>
          </c:marker>
          <c:trendline>
            <c:spPr>
              <a:ln>
                <a:prstDash val="dashDot"/>
              </a:ln>
            </c:spPr>
            <c:trendlineType val="linear"/>
            <c:dispRSqr val="0"/>
            <c:dispEq val="0"/>
          </c:trendline>
          <c:xVal>
            <c:numRef>
              <c:f>lineariteit!$R$26:$R$27</c:f>
              <c:numCache>
                <c:formatCode>General</c:formatCode>
                <c:ptCount val="2"/>
                <c:pt idx="0">
                  <c:v>0</c:v>
                </c:pt>
                <c:pt idx="1">
                  <c:v>130000</c:v>
                </c:pt>
              </c:numCache>
            </c:numRef>
          </c:xVal>
          <c:yVal>
            <c:numRef>
              <c:f>lineariteit!$T$26:$T$27</c:f>
              <c:numCache>
                <c:formatCode>General</c:formatCode>
                <c:ptCount val="2"/>
                <c:pt idx="0">
                  <c:v>0</c:v>
                </c:pt>
                <c:pt idx="1">
                  <c:v>111020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224320"/>
        <c:axId val="113226496"/>
      </c:scatterChart>
      <c:valAx>
        <c:axId val="113224320"/>
        <c:scaling>
          <c:orientation val="minMax"/>
          <c:max val="130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BE" dirty="0" err="1"/>
                  <a:t>WBC-berekend</a:t>
                </a:r>
                <a:r>
                  <a:rPr lang="nl-BE" dirty="0"/>
                  <a:t> (/µl)</a:t>
                </a:r>
              </a:p>
            </c:rich>
          </c:tx>
          <c:layout>
            <c:manualLayout>
              <c:xMode val="edge"/>
              <c:yMode val="edge"/>
              <c:x val="0.32807510698924358"/>
              <c:y val="0.8906880536289901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BE"/>
          </a:p>
        </c:txPr>
        <c:crossAx val="113226496"/>
        <c:crosses val="autoZero"/>
        <c:crossBetween val="midCat"/>
        <c:majorUnit val="20000"/>
      </c:valAx>
      <c:valAx>
        <c:axId val="113226496"/>
        <c:scaling>
          <c:orientation val="minMax"/>
          <c:max val="13000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BE"/>
                  <a:t>WBC-BF (/µl)</a:t>
                </a:r>
              </a:p>
            </c:rich>
          </c:tx>
          <c:layout>
            <c:manualLayout>
              <c:xMode val="edge"/>
              <c:yMode val="edge"/>
              <c:x val="3.668532243391074E-2"/>
              <c:y val="0.209898927751675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BE"/>
          </a:p>
        </c:txPr>
        <c:crossAx val="113224320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l-B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nl-BE" dirty="0" smtClean="0"/>
              <a:t>Lumbaal</a:t>
            </a:r>
            <a:r>
              <a:rPr lang="nl-BE" baseline="0" dirty="0" smtClean="0"/>
              <a:t> vocht</a:t>
            </a:r>
            <a:endParaRPr lang="nl-BE" dirty="0"/>
          </a:p>
        </c:rich>
      </c:tx>
      <c:layout>
        <c:manualLayout>
          <c:xMode val="edge"/>
          <c:yMode val="edge"/>
          <c:x val="0.29877346961448764"/>
          <c:y val="2.934396178202425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077241417620264"/>
          <c:y val="0.23235326793754943"/>
          <c:w val="0.75177591378735753"/>
          <c:h val="0.4897817866980298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Blad1!$C$27:$C$33</c:f>
              <c:numCache>
                <c:formatCode>General</c:formatCode>
                <c:ptCount val="7"/>
                <c:pt idx="0">
                  <c:v>1.2</c:v>
                </c:pt>
                <c:pt idx="1">
                  <c:v>2.2000000000000002</c:v>
                </c:pt>
                <c:pt idx="2">
                  <c:v>9.6</c:v>
                </c:pt>
                <c:pt idx="3">
                  <c:v>29.8</c:v>
                </c:pt>
                <c:pt idx="4">
                  <c:v>32.5</c:v>
                </c:pt>
                <c:pt idx="5">
                  <c:v>40.800000000000004</c:v>
                </c:pt>
                <c:pt idx="6">
                  <c:v>3.4</c:v>
                </c:pt>
              </c:numCache>
            </c:numRef>
          </c:xVal>
          <c:yVal>
            <c:numRef>
              <c:f>Blad1!$B$27:$B$33</c:f>
              <c:numCache>
                <c:formatCode>General</c:formatCode>
                <c:ptCount val="7"/>
                <c:pt idx="0">
                  <c:v>5</c:v>
                </c:pt>
                <c:pt idx="1">
                  <c:v>12</c:v>
                </c:pt>
                <c:pt idx="2">
                  <c:v>16</c:v>
                </c:pt>
                <c:pt idx="3">
                  <c:v>38</c:v>
                </c:pt>
                <c:pt idx="4">
                  <c:v>43</c:v>
                </c:pt>
                <c:pt idx="5">
                  <c:v>45</c:v>
                </c:pt>
                <c:pt idx="6">
                  <c:v>47</c:v>
                </c:pt>
              </c:numCache>
            </c:numRef>
          </c:yVal>
          <c:smooth val="0"/>
        </c:ser>
        <c:ser>
          <c:idx val="1"/>
          <c:order val="1"/>
          <c:tx>
            <c:v>normaal</c:v>
          </c:tx>
          <c:spPr>
            <a:ln w="28575">
              <a:noFill/>
            </a:ln>
          </c:spPr>
          <c:marker>
            <c:symbol val="none"/>
          </c:marker>
          <c:trendline>
            <c:trendlineType val="linear"/>
            <c:dispRSqr val="0"/>
            <c:dispEq val="0"/>
          </c:trendline>
          <c:xVal>
            <c:numRef>
              <c:f>Blad1!$I$19:$I$20</c:f>
              <c:numCache>
                <c:formatCode>General</c:formatCode>
                <c:ptCount val="2"/>
                <c:pt idx="0">
                  <c:v>0</c:v>
                </c:pt>
                <c:pt idx="1">
                  <c:v>50</c:v>
                </c:pt>
              </c:numCache>
            </c:numRef>
          </c:xVal>
          <c:yVal>
            <c:numRef>
              <c:f>Blad1!$J$19:$J$20</c:f>
              <c:numCache>
                <c:formatCode>General</c:formatCode>
                <c:ptCount val="2"/>
                <c:pt idx="0">
                  <c:v>0</c:v>
                </c:pt>
                <c:pt idx="1">
                  <c:v>50</c:v>
                </c:pt>
              </c:numCache>
            </c:numRef>
          </c:yVal>
          <c:smooth val="0"/>
        </c:ser>
        <c:ser>
          <c:idx val="2"/>
          <c:order val="2"/>
          <c:tx>
            <c:v>ondergrens</c:v>
          </c:tx>
          <c:spPr>
            <a:ln w="28575">
              <a:noFill/>
            </a:ln>
          </c:spPr>
          <c:marker>
            <c:symbol val="none"/>
          </c:marker>
          <c:trendline>
            <c:spPr>
              <a:ln>
                <a:prstDash val="sysDash"/>
              </a:ln>
            </c:spPr>
            <c:trendlineType val="linear"/>
            <c:dispRSqr val="0"/>
            <c:dispEq val="0"/>
          </c:trendline>
          <c:xVal>
            <c:numRef>
              <c:f>Blad1!$J$19:$J$20</c:f>
              <c:numCache>
                <c:formatCode>General</c:formatCode>
                <c:ptCount val="2"/>
                <c:pt idx="0">
                  <c:v>0</c:v>
                </c:pt>
                <c:pt idx="1">
                  <c:v>50</c:v>
                </c:pt>
              </c:numCache>
            </c:numRef>
          </c:xVal>
          <c:yVal>
            <c:numRef>
              <c:f>Blad1!$L$19:$L$20</c:f>
              <c:numCache>
                <c:formatCode>General</c:formatCode>
                <c:ptCount val="2"/>
                <c:pt idx="0">
                  <c:v>0</c:v>
                </c:pt>
                <c:pt idx="1">
                  <c:v>42.7</c:v>
                </c:pt>
              </c:numCache>
            </c:numRef>
          </c:yVal>
          <c:smooth val="0"/>
        </c:ser>
        <c:ser>
          <c:idx val="3"/>
          <c:order val="3"/>
          <c:tx>
            <c:v>bovengrens</c:v>
          </c:tx>
          <c:spPr>
            <a:ln w="28575">
              <a:noFill/>
            </a:ln>
          </c:spPr>
          <c:marker>
            <c:symbol val="none"/>
          </c:marker>
          <c:trendline>
            <c:spPr>
              <a:ln>
                <a:prstDash val="sysDash"/>
              </a:ln>
            </c:spPr>
            <c:trendlineType val="linear"/>
            <c:dispRSqr val="0"/>
            <c:dispEq val="0"/>
          </c:trendline>
          <c:xVal>
            <c:numRef>
              <c:f>Blad1!$J$19:$J$20</c:f>
              <c:numCache>
                <c:formatCode>General</c:formatCode>
                <c:ptCount val="2"/>
                <c:pt idx="0">
                  <c:v>0</c:v>
                </c:pt>
                <c:pt idx="1">
                  <c:v>50</c:v>
                </c:pt>
              </c:numCache>
            </c:numRef>
          </c:xVal>
          <c:yVal>
            <c:numRef>
              <c:f>Blad1!$K$19:$K$20</c:f>
              <c:numCache>
                <c:formatCode>General</c:formatCode>
                <c:ptCount val="2"/>
                <c:pt idx="0">
                  <c:v>0</c:v>
                </c:pt>
                <c:pt idx="1">
                  <c:v>57.3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254400"/>
        <c:axId val="115256320"/>
      </c:scatterChart>
      <c:valAx>
        <c:axId val="115254400"/>
        <c:scaling>
          <c:orientation val="minMax"/>
          <c:max val="5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BE" dirty="0"/>
                  <a:t>UF-1000i  (WBC/µl)</a:t>
                </a:r>
              </a:p>
            </c:rich>
          </c:tx>
          <c:layout>
            <c:manualLayout>
              <c:xMode val="edge"/>
              <c:yMode val="edge"/>
              <c:x val="0.34280163315187234"/>
              <c:y val="0.8645078707729790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BE"/>
          </a:p>
        </c:txPr>
        <c:crossAx val="115256320"/>
        <c:crosses val="autoZero"/>
        <c:crossBetween val="midCat"/>
        <c:majorUnit val="10"/>
      </c:valAx>
      <c:valAx>
        <c:axId val="115256320"/>
        <c:scaling>
          <c:orientation val="minMax"/>
          <c:max val="5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BE"/>
                  <a:t>XE-5000</a:t>
                </a:r>
                <a:r>
                  <a:rPr lang="nl-BE" baseline="0"/>
                  <a:t> </a:t>
                </a:r>
                <a:r>
                  <a:rPr lang="nl-BE"/>
                  <a:t> (WBC/µl)</a:t>
                </a:r>
              </a:p>
            </c:rich>
          </c:tx>
          <c:layout>
            <c:manualLayout>
              <c:xMode val="edge"/>
              <c:yMode val="edge"/>
              <c:x val="5.7265859348961234E-3"/>
              <c:y val="0.1666016994280328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BE"/>
          </a:p>
        </c:txPr>
        <c:crossAx val="115254400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l-B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'smeer SV + PD'!$I$64</c:f>
              <c:strCache>
                <c:ptCount val="1"/>
                <c:pt idx="0">
                  <c:v>MN (%)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19181741348402345"/>
                  <c:y val="0.21879180091100991"/>
                </c:manualLayout>
              </c:layout>
              <c:numFmt formatCode="General" sourceLinked="0"/>
            </c:trendlineLbl>
          </c:trendline>
          <c:xVal>
            <c:numRef>
              <c:f>'smeer SV + PD'!$I$65:$I$72</c:f>
              <c:numCache>
                <c:formatCode>General</c:formatCode>
                <c:ptCount val="8"/>
                <c:pt idx="0">
                  <c:v>15</c:v>
                </c:pt>
                <c:pt idx="1">
                  <c:v>20</c:v>
                </c:pt>
                <c:pt idx="2">
                  <c:v>39</c:v>
                </c:pt>
                <c:pt idx="3">
                  <c:v>44</c:v>
                </c:pt>
                <c:pt idx="4">
                  <c:v>61</c:v>
                </c:pt>
                <c:pt idx="5">
                  <c:v>13</c:v>
                </c:pt>
                <c:pt idx="6">
                  <c:v>31</c:v>
                </c:pt>
                <c:pt idx="7">
                  <c:v>71</c:v>
                </c:pt>
              </c:numCache>
            </c:numRef>
          </c:xVal>
          <c:yVal>
            <c:numRef>
              <c:f>'smeer SV + PD'!$B$65:$B$72</c:f>
              <c:numCache>
                <c:formatCode>General</c:formatCode>
                <c:ptCount val="8"/>
                <c:pt idx="0">
                  <c:v>8.4</c:v>
                </c:pt>
                <c:pt idx="1">
                  <c:v>20.5</c:v>
                </c:pt>
                <c:pt idx="2">
                  <c:v>42</c:v>
                </c:pt>
                <c:pt idx="3">
                  <c:v>45.7</c:v>
                </c:pt>
                <c:pt idx="4">
                  <c:v>50.2</c:v>
                </c:pt>
                <c:pt idx="5">
                  <c:v>13.4</c:v>
                </c:pt>
                <c:pt idx="6">
                  <c:v>25.3</c:v>
                </c:pt>
                <c:pt idx="7">
                  <c:v>61.3</c:v>
                </c:pt>
              </c:numCache>
            </c:numRef>
          </c:yVal>
          <c:smooth val="0"/>
        </c:ser>
        <c:ser>
          <c:idx val="1"/>
          <c:order val="1"/>
          <c:tx>
            <c:v>norm</c:v>
          </c:tx>
          <c:spPr>
            <a:ln w="28575">
              <a:noFill/>
            </a:ln>
          </c:spPr>
          <c:marker>
            <c:symbol val="none"/>
          </c:marker>
          <c:trendline>
            <c:spPr>
              <a:ln>
                <a:prstDash val="sysDash"/>
              </a:ln>
            </c:spPr>
            <c:trendlineType val="linear"/>
            <c:dispRSqr val="0"/>
            <c:dispEq val="0"/>
          </c:trendline>
          <c:xVal>
            <c:numRef>
              <c:f>'smeer SV + PD'!$I$42:$I$43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xVal>
          <c:yVal>
            <c:numRef>
              <c:f>'smeer SV + PD'!$J$42:$J$43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720768"/>
        <c:axId val="118731136"/>
      </c:scatterChart>
      <c:valAx>
        <c:axId val="118720768"/>
        <c:scaling>
          <c:orientation val="minMax"/>
          <c:max val="1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nl-BE"/>
                  <a:t>Manuele differentiatie (%MN)</a:t>
                </a:r>
              </a:p>
            </c:rich>
          </c:tx>
          <c:layout>
            <c:manualLayout>
              <c:xMode val="edge"/>
              <c:yMode val="edge"/>
              <c:x val="0.29960957715901604"/>
              <c:y val="0.8599686241758578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nl-BE"/>
          </a:p>
        </c:txPr>
        <c:crossAx val="118731136"/>
        <c:crosses val="autoZero"/>
        <c:crossBetween val="midCat"/>
      </c:valAx>
      <c:valAx>
        <c:axId val="118731136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nl-BE"/>
                  <a:t>XE-5000</a:t>
                </a:r>
                <a:r>
                  <a:rPr lang="nl-BE" baseline="0"/>
                  <a:t> </a:t>
                </a:r>
                <a:r>
                  <a:rPr lang="nl-BE"/>
                  <a:t> differentiatie (%MN)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crossAx val="118720768"/>
        <c:crosses val="autoZero"/>
        <c:crossBetween val="midCat"/>
      </c:valAx>
      <c:spPr>
        <a:solidFill>
          <a:schemeClr val="bg1">
            <a:lumMod val="65000"/>
          </a:schemeClr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'smeer SV + PD'!$H$64</c:f>
              <c:strCache>
                <c:ptCount val="1"/>
                <c:pt idx="0">
                  <c:v>%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7.7707320945081981E-2"/>
                  <c:y val="0.38307094230909255"/>
                </c:manualLayout>
              </c:layout>
              <c:numFmt formatCode="General" sourceLinked="0"/>
            </c:trendlineLbl>
          </c:trendline>
          <c:xVal>
            <c:numRef>
              <c:f>'smeer SV + PD'!$H$65:$H$72</c:f>
              <c:numCache>
                <c:formatCode>General</c:formatCode>
                <c:ptCount val="8"/>
                <c:pt idx="0">
                  <c:v>85</c:v>
                </c:pt>
                <c:pt idx="1">
                  <c:v>80</c:v>
                </c:pt>
                <c:pt idx="2">
                  <c:v>61</c:v>
                </c:pt>
                <c:pt idx="3">
                  <c:v>56</c:v>
                </c:pt>
                <c:pt idx="4">
                  <c:v>39</c:v>
                </c:pt>
                <c:pt idx="5">
                  <c:v>87</c:v>
                </c:pt>
                <c:pt idx="6">
                  <c:v>69</c:v>
                </c:pt>
                <c:pt idx="7">
                  <c:v>29</c:v>
                </c:pt>
              </c:numCache>
            </c:numRef>
          </c:xVal>
          <c:yVal>
            <c:numRef>
              <c:f>'smeer SV + PD'!$C$65:$C$72</c:f>
              <c:numCache>
                <c:formatCode>General</c:formatCode>
                <c:ptCount val="8"/>
                <c:pt idx="0">
                  <c:v>91.6</c:v>
                </c:pt>
                <c:pt idx="1">
                  <c:v>79.5</c:v>
                </c:pt>
                <c:pt idx="2">
                  <c:v>58</c:v>
                </c:pt>
                <c:pt idx="3">
                  <c:v>54.3</c:v>
                </c:pt>
                <c:pt idx="4">
                  <c:v>49.8</c:v>
                </c:pt>
                <c:pt idx="5">
                  <c:v>86.6</c:v>
                </c:pt>
                <c:pt idx="6">
                  <c:v>74.7</c:v>
                </c:pt>
                <c:pt idx="7">
                  <c:v>38.700000000000003</c:v>
                </c:pt>
              </c:numCache>
            </c:numRef>
          </c:yVal>
          <c:smooth val="0"/>
        </c:ser>
        <c:ser>
          <c:idx val="1"/>
          <c:order val="1"/>
          <c:tx>
            <c:v>norm</c:v>
          </c:tx>
          <c:spPr>
            <a:ln w="28575">
              <a:noFill/>
            </a:ln>
          </c:spPr>
          <c:marker>
            <c:symbol val="none"/>
          </c:marker>
          <c:trendline>
            <c:spPr>
              <a:ln>
                <a:prstDash val="sysDash"/>
              </a:ln>
            </c:spPr>
            <c:trendlineType val="linear"/>
            <c:dispRSqr val="0"/>
            <c:dispEq val="0"/>
          </c:trendline>
          <c:xVal>
            <c:numRef>
              <c:f>'smeer SV + PD'!$I$42:$I$43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xVal>
          <c:yVal>
            <c:numRef>
              <c:f>'smeer SV + PD'!$J$42:$J$43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002816"/>
        <c:axId val="120013184"/>
      </c:scatterChart>
      <c:valAx>
        <c:axId val="120002816"/>
        <c:scaling>
          <c:orientation val="minMax"/>
          <c:max val="1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nl-BE" dirty="0"/>
                  <a:t>M</a:t>
                </a:r>
                <a:r>
                  <a:rPr lang="nl-BE" dirty="0" smtClean="0"/>
                  <a:t>anuele </a:t>
                </a:r>
                <a:r>
                  <a:rPr lang="nl-BE" dirty="0"/>
                  <a:t>differentiatie</a:t>
                </a:r>
                <a:r>
                  <a:rPr lang="nl-BE" baseline="0" dirty="0"/>
                  <a:t> (%PMN)</a:t>
                </a:r>
                <a:endParaRPr lang="nl-BE" dirty="0"/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nl-BE"/>
          </a:p>
        </c:txPr>
        <c:crossAx val="120013184"/>
        <c:crosses val="autoZero"/>
        <c:crossBetween val="midCat"/>
      </c:valAx>
      <c:valAx>
        <c:axId val="120013184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nl-BE"/>
                  <a:t>XE-5000 differentiatie (%PMN)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crossAx val="120002816"/>
        <c:crosses val="autoZero"/>
        <c:crossBetween val="midCat"/>
      </c:valAx>
      <c:spPr>
        <a:solidFill>
          <a:sysClr val="window" lastClr="FFFFFF">
            <a:lumMod val="65000"/>
          </a:sysClr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7.1470233466122831E-4"/>
                  <c:y val="0.38307094230909255"/>
                </c:manualLayout>
              </c:layout>
              <c:numFmt formatCode="General" sourceLinked="0"/>
            </c:trendlineLbl>
          </c:trendline>
          <c:xVal>
            <c:numRef>
              <c:f>'smeer SV + PD'!$J$18:$J$36</c:f>
              <c:numCache>
                <c:formatCode>General</c:formatCode>
                <c:ptCount val="19"/>
                <c:pt idx="0">
                  <c:v>6</c:v>
                </c:pt>
                <c:pt idx="1">
                  <c:v>19</c:v>
                </c:pt>
                <c:pt idx="2">
                  <c:v>15</c:v>
                </c:pt>
                <c:pt idx="3">
                  <c:v>63</c:v>
                </c:pt>
                <c:pt idx="4">
                  <c:v>41</c:v>
                </c:pt>
                <c:pt idx="5">
                  <c:v>2</c:v>
                </c:pt>
                <c:pt idx="6">
                  <c:v>15</c:v>
                </c:pt>
                <c:pt idx="7">
                  <c:v>17</c:v>
                </c:pt>
                <c:pt idx="8">
                  <c:v>25</c:v>
                </c:pt>
                <c:pt idx="9">
                  <c:v>16</c:v>
                </c:pt>
                <c:pt idx="10">
                  <c:v>5</c:v>
                </c:pt>
                <c:pt idx="11">
                  <c:v>17</c:v>
                </c:pt>
                <c:pt idx="12">
                  <c:v>92</c:v>
                </c:pt>
                <c:pt idx="13">
                  <c:v>6</c:v>
                </c:pt>
                <c:pt idx="14">
                  <c:v>16</c:v>
                </c:pt>
                <c:pt idx="15">
                  <c:v>6</c:v>
                </c:pt>
                <c:pt idx="16">
                  <c:v>100</c:v>
                </c:pt>
                <c:pt idx="17">
                  <c:v>79</c:v>
                </c:pt>
                <c:pt idx="18">
                  <c:v>100</c:v>
                </c:pt>
              </c:numCache>
            </c:numRef>
          </c:xVal>
          <c:yVal>
            <c:numRef>
              <c:f>'smeer SV + PD'!$E$18:$E$36</c:f>
              <c:numCache>
                <c:formatCode>General</c:formatCode>
                <c:ptCount val="19"/>
                <c:pt idx="0">
                  <c:v>5.9</c:v>
                </c:pt>
                <c:pt idx="1">
                  <c:v>18.7</c:v>
                </c:pt>
                <c:pt idx="2">
                  <c:v>16.7</c:v>
                </c:pt>
                <c:pt idx="3">
                  <c:v>61</c:v>
                </c:pt>
                <c:pt idx="4">
                  <c:v>33.9</c:v>
                </c:pt>
                <c:pt idx="5">
                  <c:v>2.2000000000000002</c:v>
                </c:pt>
                <c:pt idx="6">
                  <c:v>9.9</c:v>
                </c:pt>
                <c:pt idx="7">
                  <c:v>39.200000000000003</c:v>
                </c:pt>
                <c:pt idx="8">
                  <c:v>24.6</c:v>
                </c:pt>
                <c:pt idx="9">
                  <c:v>16.399999999999999</c:v>
                </c:pt>
                <c:pt idx="10">
                  <c:v>4.5</c:v>
                </c:pt>
                <c:pt idx="11">
                  <c:v>12.6</c:v>
                </c:pt>
                <c:pt idx="12">
                  <c:v>74.8</c:v>
                </c:pt>
                <c:pt idx="13">
                  <c:v>6.2</c:v>
                </c:pt>
                <c:pt idx="14">
                  <c:v>15.8</c:v>
                </c:pt>
                <c:pt idx="15">
                  <c:v>6.1</c:v>
                </c:pt>
                <c:pt idx="16">
                  <c:v>94.7</c:v>
                </c:pt>
                <c:pt idx="17">
                  <c:v>78.099999999999994</c:v>
                </c:pt>
                <c:pt idx="18">
                  <c:v>79.8</c:v>
                </c:pt>
              </c:numCache>
            </c:numRef>
          </c:yVal>
          <c:smooth val="0"/>
        </c:ser>
        <c:ser>
          <c:idx val="1"/>
          <c:order val="1"/>
          <c:tx>
            <c:v>norm</c:v>
          </c:tx>
          <c:spPr>
            <a:ln w="28575">
              <a:noFill/>
            </a:ln>
          </c:spPr>
          <c:marker>
            <c:symbol val="none"/>
          </c:marker>
          <c:trendline>
            <c:spPr>
              <a:ln>
                <a:prstDash val="sysDash"/>
              </a:ln>
            </c:spPr>
            <c:trendlineType val="linear"/>
            <c:dispRSqr val="0"/>
            <c:dispEq val="0"/>
          </c:trendline>
          <c:xVal>
            <c:numRef>
              <c:f>'smeer SV + PD'!$I$42:$I$43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xVal>
          <c:yVal>
            <c:numRef>
              <c:f>'smeer SV + PD'!$J$42:$J$43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051968"/>
        <c:axId val="120066432"/>
      </c:scatterChart>
      <c:valAx>
        <c:axId val="120051968"/>
        <c:scaling>
          <c:orientation val="minMax"/>
          <c:max val="1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nl-BE"/>
                  <a:t>Manuele</a:t>
                </a:r>
                <a:r>
                  <a:rPr lang="nl-BE" baseline="0"/>
                  <a:t> </a:t>
                </a:r>
                <a:r>
                  <a:rPr lang="nl-BE"/>
                  <a:t>differentiatie (% MN)</a:t>
                </a:r>
                <a:r>
                  <a:rPr lang="nl-BE" baseline="0"/>
                  <a:t> </a:t>
                </a:r>
                <a:endParaRPr lang="nl-BE"/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nl-BE"/>
          </a:p>
        </c:txPr>
        <c:crossAx val="120066432"/>
        <c:crosses val="autoZero"/>
        <c:crossBetween val="midCat"/>
      </c:valAx>
      <c:valAx>
        <c:axId val="120066432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nl-BE" baseline="0"/>
                  <a:t>XE-5000  differentiatie (% MN)</a:t>
                </a:r>
                <a:endParaRPr lang="nl-BE"/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crossAx val="120051968"/>
        <c:crosses val="autoZero"/>
        <c:crossBetween val="midCat"/>
      </c:valAx>
      <c:spPr>
        <a:solidFill>
          <a:srgbClr val="C0C0C0"/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297725599933341"/>
          <c:y val="5.3951952869434258E-2"/>
          <c:w val="0.71442192186979225"/>
          <c:h val="0.68391475021293935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5.4755296133444072E-3"/>
                  <c:y val="0.37030191089878922"/>
                </c:manualLayout>
              </c:layout>
              <c:numFmt formatCode="General" sourceLinked="0"/>
            </c:trendlineLbl>
          </c:trendline>
          <c:xVal>
            <c:numRef>
              <c:f>'smeer SV + PD'!$I$18:$I$36</c:f>
              <c:numCache>
                <c:formatCode>General</c:formatCode>
                <c:ptCount val="19"/>
                <c:pt idx="0">
                  <c:v>94</c:v>
                </c:pt>
                <c:pt idx="1">
                  <c:v>81</c:v>
                </c:pt>
                <c:pt idx="2">
                  <c:v>85</c:v>
                </c:pt>
                <c:pt idx="3">
                  <c:v>37</c:v>
                </c:pt>
                <c:pt idx="4">
                  <c:v>59</c:v>
                </c:pt>
                <c:pt idx="5">
                  <c:v>95</c:v>
                </c:pt>
                <c:pt idx="6">
                  <c:v>85</c:v>
                </c:pt>
                <c:pt idx="7">
                  <c:v>83</c:v>
                </c:pt>
                <c:pt idx="8">
                  <c:v>75</c:v>
                </c:pt>
                <c:pt idx="9">
                  <c:v>84</c:v>
                </c:pt>
                <c:pt idx="10">
                  <c:v>95</c:v>
                </c:pt>
                <c:pt idx="11">
                  <c:v>83</c:v>
                </c:pt>
                <c:pt idx="12">
                  <c:v>8</c:v>
                </c:pt>
                <c:pt idx="13">
                  <c:v>94</c:v>
                </c:pt>
                <c:pt idx="14">
                  <c:v>84</c:v>
                </c:pt>
                <c:pt idx="15">
                  <c:v>94</c:v>
                </c:pt>
                <c:pt idx="16">
                  <c:v>0</c:v>
                </c:pt>
                <c:pt idx="17">
                  <c:v>21</c:v>
                </c:pt>
                <c:pt idx="18">
                  <c:v>0</c:v>
                </c:pt>
              </c:numCache>
            </c:numRef>
          </c:xVal>
          <c:yVal>
            <c:numRef>
              <c:f>'smeer SV + PD'!$G$18:$G$36</c:f>
              <c:numCache>
                <c:formatCode>General</c:formatCode>
                <c:ptCount val="19"/>
                <c:pt idx="0">
                  <c:v>94.1</c:v>
                </c:pt>
                <c:pt idx="1">
                  <c:v>81.3</c:v>
                </c:pt>
                <c:pt idx="2">
                  <c:v>83.3</c:v>
                </c:pt>
                <c:pt idx="3">
                  <c:v>39</c:v>
                </c:pt>
                <c:pt idx="4">
                  <c:v>66.099999999999994</c:v>
                </c:pt>
                <c:pt idx="5">
                  <c:v>97.8</c:v>
                </c:pt>
                <c:pt idx="6">
                  <c:v>90.1</c:v>
                </c:pt>
                <c:pt idx="7">
                  <c:v>60.8</c:v>
                </c:pt>
                <c:pt idx="8">
                  <c:v>75.400000000000006</c:v>
                </c:pt>
                <c:pt idx="9">
                  <c:v>83.6</c:v>
                </c:pt>
                <c:pt idx="10">
                  <c:v>95.5</c:v>
                </c:pt>
                <c:pt idx="11">
                  <c:v>87.4</c:v>
                </c:pt>
                <c:pt idx="12">
                  <c:v>25.2</c:v>
                </c:pt>
                <c:pt idx="13">
                  <c:v>93.8</c:v>
                </c:pt>
                <c:pt idx="14">
                  <c:v>84.2</c:v>
                </c:pt>
                <c:pt idx="15">
                  <c:v>93.9</c:v>
                </c:pt>
                <c:pt idx="16">
                  <c:v>5.3</c:v>
                </c:pt>
                <c:pt idx="17">
                  <c:v>21.9</c:v>
                </c:pt>
                <c:pt idx="18">
                  <c:v>20.2</c:v>
                </c:pt>
              </c:numCache>
            </c:numRef>
          </c:yVal>
          <c:smooth val="0"/>
        </c:ser>
        <c:ser>
          <c:idx val="1"/>
          <c:order val="1"/>
          <c:tx>
            <c:v>norm</c:v>
          </c:tx>
          <c:spPr>
            <a:ln w="28575">
              <a:noFill/>
            </a:ln>
          </c:spPr>
          <c:marker>
            <c:symbol val="none"/>
          </c:marker>
          <c:trendline>
            <c:spPr>
              <a:ln>
                <a:prstDash val="sysDash"/>
              </a:ln>
            </c:spPr>
            <c:trendlineType val="linear"/>
            <c:dispRSqr val="0"/>
            <c:dispEq val="0"/>
          </c:trendline>
          <c:xVal>
            <c:numRef>
              <c:f>'smeer SV + PD'!$I$42:$I$43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xVal>
          <c:yVal>
            <c:numRef>
              <c:f>'smeer SV + PD'!$J$42:$J$43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097024"/>
        <c:axId val="120107392"/>
      </c:scatterChart>
      <c:valAx>
        <c:axId val="120097024"/>
        <c:scaling>
          <c:orientation val="minMax"/>
          <c:max val="1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nl-BE"/>
                  <a:t>Manuele differentiatie (%PMN)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nl-BE"/>
          </a:p>
        </c:txPr>
        <c:crossAx val="120107392"/>
        <c:crosses val="autoZero"/>
        <c:crossBetween val="midCat"/>
      </c:valAx>
      <c:valAx>
        <c:axId val="120107392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nl-BE"/>
                  <a:t>XE-5000 differentiatie (% PMN)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crossAx val="120097024"/>
        <c:crosses val="autoZero"/>
        <c:crossBetween val="midCat"/>
      </c:valAx>
      <c:spPr>
        <a:solidFill>
          <a:srgbClr val="C0C0C0"/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E5BF47-B6D6-43D5-B433-46C419CD747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4F70386C-2474-4E5D-994F-B26C3E62FBA4}">
      <dgm:prSet phldrT="[Tekst]"/>
      <dgm:spPr/>
      <dgm:t>
        <a:bodyPr/>
        <a:lstStyle/>
        <a:p>
          <a:r>
            <a:rPr lang="nl-BE" dirty="0" smtClean="0"/>
            <a:t>Lumbaal vocht</a:t>
          </a:r>
          <a:endParaRPr lang="nl-BE" dirty="0"/>
        </a:p>
      </dgm:t>
    </dgm:pt>
    <dgm:pt modelId="{30637C19-AAA3-4036-ABCC-585DDDE5F386}" type="parTrans" cxnId="{C98FCD4D-ABEE-4B66-86B1-290E439DB10D}">
      <dgm:prSet/>
      <dgm:spPr/>
      <dgm:t>
        <a:bodyPr/>
        <a:lstStyle/>
        <a:p>
          <a:endParaRPr lang="nl-BE"/>
        </a:p>
      </dgm:t>
    </dgm:pt>
    <dgm:pt modelId="{C9215FF1-1FF1-4958-A9A6-7AB04A54F73B}" type="sibTrans" cxnId="{C98FCD4D-ABEE-4B66-86B1-290E439DB10D}">
      <dgm:prSet/>
      <dgm:spPr/>
      <dgm:t>
        <a:bodyPr/>
        <a:lstStyle/>
        <a:p>
          <a:endParaRPr lang="nl-BE"/>
        </a:p>
      </dgm:t>
    </dgm:pt>
    <dgm:pt modelId="{16235C70-4159-4EAA-B8E4-92CAC8211999}">
      <dgm:prSet phldrT="[Tekst]" phldr="1"/>
      <dgm:spPr/>
      <dgm:t>
        <a:bodyPr/>
        <a:lstStyle/>
        <a:p>
          <a:endParaRPr lang="nl-BE" dirty="0"/>
        </a:p>
      </dgm:t>
    </dgm:pt>
    <dgm:pt modelId="{406C1D22-B9AB-4575-AB66-3E6767FF61CE}" type="parTrans" cxnId="{EDC75C56-F8C5-47F6-AE2C-DD0BC3E6EC35}">
      <dgm:prSet/>
      <dgm:spPr/>
      <dgm:t>
        <a:bodyPr/>
        <a:lstStyle/>
        <a:p>
          <a:endParaRPr lang="nl-BE"/>
        </a:p>
      </dgm:t>
    </dgm:pt>
    <dgm:pt modelId="{4B013AB3-A8EA-4F6E-BF25-58659815D33A}" type="sibTrans" cxnId="{EDC75C56-F8C5-47F6-AE2C-DD0BC3E6EC35}">
      <dgm:prSet/>
      <dgm:spPr/>
      <dgm:t>
        <a:bodyPr/>
        <a:lstStyle/>
        <a:p>
          <a:endParaRPr lang="nl-BE"/>
        </a:p>
      </dgm:t>
    </dgm:pt>
    <dgm:pt modelId="{A4B7131B-F08C-42EF-8C3A-A430568ECAB7}">
      <dgm:prSet phldrT="[Tekst]"/>
      <dgm:spPr/>
      <dgm:t>
        <a:bodyPr/>
        <a:lstStyle/>
        <a:p>
          <a:r>
            <a:rPr lang="nl-BE" dirty="0" err="1" smtClean="0"/>
            <a:t>Peritoneaal</a:t>
          </a:r>
          <a:r>
            <a:rPr lang="nl-BE" dirty="0" smtClean="0"/>
            <a:t> dialysevocht</a:t>
          </a:r>
          <a:endParaRPr lang="nl-BE" dirty="0"/>
        </a:p>
      </dgm:t>
    </dgm:pt>
    <dgm:pt modelId="{E758128B-7063-46F6-B122-DBDEBF8EB958}" type="parTrans" cxnId="{1BF29F22-EB8E-4C82-8420-26B8DC8A7F0D}">
      <dgm:prSet/>
      <dgm:spPr/>
      <dgm:t>
        <a:bodyPr/>
        <a:lstStyle/>
        <a:p>
          <a:endParaRPr lang="nl-BE"/>
        </a:p>
      </dgm:t>
    </dgm:pt>
    <dgm:pt modelId="{F31491A9-4F85-4DF9-ABAC-CD0372254DBD}" type="sibTrans" cxnId="{1BF29F22-EB8E-4C82-8420-26B8DC8A7F0D}">
      <dgm:prSet/>
      <dgm:spPr/>
      <dgm:t>
        <a:bodyPr/>
        <a:lstStyle/>
        <a:p>
          <a:endParaRPr lang="nl-BE"/>
        </a:p>
      </dgm:t>
    </dgm:pt>
    <dgm:pt modelId="{0DC8787E-AB98-46FD-8A5B-D835672558BF}">
      <dgm:prSet/>
      <dgm:spPr/>
      <dgm:t>
        <a:bodyPr/>
        <a:lstStyle/>
        <a:p>
          <a:r>
            <a:rPr lang="nl-BE" dirty="0" err="1" smtClean="0"/>
            <a:t>Synoviaal</a:t>
          </a:r>
          <a:r>
            <a:rPr lang="nl-BE" dirty="0" smtClean="0"/>
            <a:t> vocht</a:t>
          </a:r>
          <a:endParaRPr lang="nl-BE" dirty="0"/>
        </a:p>
      </dgm:t>
    </dgm:pt>
    <dgm:pt modelId="{A9EE8F72-41C0-491C-BB0C-32F17239341A}" type="parTrans" cxnId="{EC666757-ACF1-4D40-8E21-CF5E0DE21796}">
      <dgm:prSet/>
      <dgm:spPr/>
      <dgm:t>
        <a:bodyPr/>
        <a:lstStyle/>
        <a:p>
          <a:endParaRPr lang="nl-BE"/>
        </a:p>
      </dgm:t>
    </dgm:pt>
    <dgm:pt modelId="{4183D6C3-A104-4912-B95C-39CF40B61B7B}" type="sibTrans" cxnId="{EC666757-ACF1-4D40-8E21-CF5E0DE21796}">
      <dgm:prSet/>
      <dgm:spPr/>
      <dgm:t>
        <a:bodyPr/>
        <a:lstStyle/>
        <a:p>
          <a:endParaRPr lang="nl-BE"/>
        </a:p>
      </dgm:t>
    </dgm:pt>
    <dgm:pt modelId="{7891DCB6-9F64-44C7-87FA-B707D8CAAEBC}">
      <dgm:prSet/>
      <dgm:spPr/>
      <dgm:t>
        <a:bodyPr/>
        <a:lstStyle/>
        <a:p>
          <a:r>
            <a:rPr lang="nl-BE" dirty="0" err="1" smtClean="0"/>
            <a:t>Ascitesvocht</a:t>
          </a:r>
          <a:endParaRPr lang="nl-BE" dirty="0"/>
        </a:p>
      </dgm:t>
    </dgm:pt>
    <dgm:pt modelId="{1735F125-9603-4F6B-BA13-A6A2A2D323D3}" type="parTrans" cxnId="{F3DE5BE1-8B4C-40ED-ACC3-2778DE820EC8}">
      <dgm:prSet/>
      <dgm:spPr/>
      <dgm:t>
        <a:bodyPr/>
        <a:lstStyle/>
        <a:p>
          <a:endParaRPr lang="nl-BE"/>
        </a:p>
      </dgm:t>
    </dgm:pt>
    <dgm:pt modelId="{190608D9-3A89-4DFC-AC9E-D4E7E6D1698C}" type="sibTrans" cxnId="{F3DE5BE1-8B4C-40ED-ACC3-2778DE820EC8}">
      <dgm:prSet/>
      <dgm:spPr/>
      <dgm:t>
        <a:bodyPr/>
        <a:lstStyle/>
        <a:p>
          <a:endParaRPr lang="nl-BE"/>
        </a:p>
      </dgm:t>
    </dgm:pt>
    <dgm:pt modelId="{C6CB452D-3756-480D-AA1E-BA06756C9218}">
      <dgm:prSet phldrT="[Tekst]"/>
      <dgm:spPr/>
      <dgm:t>
        <a:bodyPr/>
        <a:lstStyle/>
        <a:p>
          <a:r>
            <a:rPr lang="nl-BE" dirty="0" smtClean="0"/>
            <a:t>Manueel</a:t>
          </a:r>
        </a:p>
      </dgm:t>
    </dgm:pt>
    <dgm:pt modelId="{6AAD9ADD-912C-4496-866E-0C74168BAB67}" type="parTrans" cxnId="{84E0D462-070C-4637-A121-DC1C97780540}">
      <dgm:prSet/>
      <dgm:spPr/>
      <dgm:t>
        <a:bodyPr/>
        <a:lstStyle/>
        <a:p>
          <a:endParaRPr lang="nl-BE"/>
        </a:p>
      </dgm:t>
    </dgm:pt>
    <dgm:pt modelId="{D583DD7C-CDA1-43CE-ACF8-7B05EC0B06F5}" type="sibTrans" cxnId="{84E0D462-070C-4637-A121-DC1C97780540}">
      <dgm:prSet/>
      <dgm:spPr/>
      <dgm:t>
        <a:bodyPr/>
        <a:lstStyle/>
        <a:p>
          <a:endParaRPr lang="nl-BE"/>
        </a:p>
      </dgm:t>
    </dgm:pt>
    <dgm:pt modelId="{8FE203BD-F75E-4439-A0BD-9933985582A2}">
      <dgm:prSet phldrT="[Teks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nl-BE" dirty="0"/>
        </a:p>
      </dgm:t>
    </dgm:pt>
    <dgm:pt modelId="{F67EF367-6D24-476C-972A-4769FB95E13A}" type="parTrans" cxnId="{8F8EBA3E-922C-48DB-A392-9E181703A8D3}">
      <dgm:prSet/>
      <dgm:spPr/>
      <dgm:t>
        <a:bodyPr/>
        <a:lstStyle/>
        <a:p>
          <a:endParaRPr lang="nl-BE"/>
        </a:p>
      </dgm:t>
    </dgm:pt>
    <dgm:pt modelId="{D1EEAF95-64D0-468D-97DD-27669E441D8D}" type="sibTrans" cxnId="{8F8EBA3E-922C-48DB-A392-9E181703A8D3}">
      <dgm:prSet/>
      <dgm:spPr/>
      <dgm:t>
        <a:bodyPr/>
        <a:lstStyle/>
        <a:p>
          <a:endParaRPr lang="nl-BE"/>
        </a:p>
      </dgm:t>
    </dgm:pt>
    <dgm:pt modelId="{89F4CE9C-DA80-48B3-838C-86A0E5BEE669}">
      <dgm:prSet phldrT="[Teks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nl-BE" dirty="0"/>
        </a:p>
      </dgm:t>
    </dgm:pt>
    <dgm:pt modelId="{B14A09A6-FA93-4552-AD22-A06C1803182F}" type="parTrans" cxnId="{4F24AB90-D94C-4F6B-A8ED-101A42A61671}">
      <dgm:prSet/>
      <dgm:spPr/>
      <dgm:t>
        <a:bodyPr/>
        <a:lstStyle/>
        <a:p>
          <a:endParaRPr lang="nl-BE"/>
        </a:p>
      </dgm:t>
    </dgm:pt>
    <dgm:pt modelId="{5B08D881-5441-4898-8AF0-7676AE94519C}" type="sibTrans" cxnId="{4F24AB90-D94C-4F6B-A8ED-101A42A61671}">
      <dgm:prSet/>
      <dgm:spPr/>
      <dgm:t>
        <a:bodyPr/>
        <a:lstStyle/>
        <a:p>
          <a:endParaRPr lang="nl-BE"/>
        </a:p>
      </dgm:t>
    </dgm:pt>
    <dgm:pt modelId="{2A18875C-144E-49DB-AC84-9E72A188BA23}">
      <dgm:prSet phldrT="[Tekst]"/>
      <dgm:spPr/>
      <dgm:t>
        <a:bodyPr/>
        <a:lstStyle/>
        <a:p>
          <a:r>
            <a:rPr lang="nl-BE" dirty="0" smtClean="0"/>
            <a:t>LV</a:t>
          </a:r>
        </a:p>
      </dgm:t>
    </dgm:pt>
    <dgm:pt modelId="{E8423360-12C5-4BCF-AE34-4192B1FC4D5A}" type="parTrans" cxnId="{554E7072-2273-4C37-B2B0-C739F4C6A463}">
      <dgm:prSet/>
      <dgm:spPr/>
      <dgm:t>
        <a:bodyPr/>
        <a:lstStyle/>
        <a:p>
          <a:endParaRPr lang="nl-BE"/>
        </a:p>
      </dgm:t>
    </dgm:pt>
    <dgm:pt modelId="{F37F017A-1906-42B3-AB44-D17D1E0218BF}" type="sibTrans" cxnId="{554E7072-2273-4C37-B2B0-C739F4C6A463}">
      <dgm:prSet/>
      <dgm:spPr/>
      <dgm:t>
        <a:bodyPr/>
        <a:lstStyle/>
        <a:p>
          <a:endParaRPr lang="nl-BE"/>
        </a:p>
      </dgm:t>
    </dgm:pt>
    <dgm:pt modelId="{F530C7E9-5404-4BEC-904D-26903AC9BC09}">
      <dgm:prSet phldrT="[Tekst]"/>
      <dgm:spPr/>
      <dgm:t>
        <a:bodyPr/>
        <a:lstStyle/>
        <a:p>
          <a:r>
            <a:rPr lang="nl-BE" dirty="0" smtClean="0"/>
            <a:t>X</a:t>
          </a:r>
        </a:p>
      </dgm:t>
    </dgm:pt>
    <dgm:pt modelId="{9D3F3869-144E-4ED7-A79B-23257F42BA18}" type="parTrans" cxnId="{7153F2ED-9480-4FCF-81EE-FFB27B715424}">
      <dgm:prSet/>
      <dgm:spPr/>
      <dgm:t>
        <a:bodyPr/>
        <a:lstStyle/>
        <a:p>
          <a:endParaRPr lang="nl-BE"/>
        </a:p>
      </dgm:t>
    </dgm:pt>
    <dgm:pt modelId="{F1B05AF1-D71F-493E-BE52-B95BAD3080B3}" type="sibTrans" cxnId="{7153F2ED-9480-4FCF-81EE-FFB27B715424}">
      <dgm:prSet/>
      <dgm:spPr/>
      <dgm:t>
        <a:bodyPr/>
        <a:lstStyle/>
        <a:p>
          <a:endParaRPr lang="nl-BE"/>
        </a:p>
      </dgm:t>
    </dgm:pt>
    <dgm:pt modelId="{192C75AA-A1C4-45E3-8D99-8372D0A17CE5}">
      <dgm:prSet/>
      <dgm:spPr/>
      <dgm:t>
        <a:bodyPr/>
        <a:lstStyle/>
        <a:p>
          <a:r>
            <a:rPr lang="nl-BE" dirty="0" err="1" smtClean="0"/>
            <a:t>Pleuravocht</a:t>
          </a:r>
          <a:endParaRPr lang="nl-BE" dirty="0"/>
        </a:p>
      </dgm:t>
    </dgm:pt>
    <dgm:pt modelId="{CC91ED21-152D-494C-9B65-9275081D8AD8}" type="parTrans" cxnId="{01B82697-6A18-4B15-9DDE-802EE1D6AC7F}">
      <dgm:prSet/>
      <dgm:spPr/>
      <dgm:t>
        <a:bodyPr/>
        <a:lstStyle/>
        <a:p>
          <a:endParaRPr lang="nl-BE"/>
        </a:p>
      </dgm:t>
    </dgm:pt>
    <dgm:pt modelId="{D1B8D4C1-393B-4218-AF79-83F2DCE1187B}" type="sibTrans" cxnId="{01B82697-6A18-4B15-9DDE-802EE1D6AC7F}">
      <dgm:prSet/>
      <dgm:spPr/>
      <dgm:t>
        <a:bodyPr/>
        <a:lstStyle/>
        <a:p>
          <a:endParaRPr lang="nl-BE"/>
        </a:p>
      </dgm:t>
    </dgm:pt>
    <dgm:pt modelId="{A4D41728-4697-4FA2-81E9-B80A64FD37D0}">
      <dgm:prSet phldrT="[Tekst]"/>
      <dgm:spPr/>
      <dgm:t>
        <a:bodyPr/>
        <a:lstStyle/>
        <a:p>
          <a:r>
            <a:rPr lang="nl-BE" dirty="0" smtClean="0"/>
            <a:t>&lt; 5 WBC/ µl</a:t>
          </a:r>
        </a:p>
      </dgm:t>
    </dgm:pt>
    <dgm:pt modelId="{87FDBEB0-B17D-477E-AD3F-F190DBE490CE}" type="parTrans" cxnId="{D10D7293-ACC7-487C-AC16-8B782C07D805}">
      <dgm:prSet/>
      <dgm:spPr/>
      <dgm:t>
        <a:bodyPr/>
        <a:lstStyle/>
        <a:p>
          <a:endParaRPr lang="nl-BE"/>
        </a:p>
      </dgm:t>
    </dgm:pt>
    <dgm:pt modelId="{616D1249-97BA-4353-8A3F-B1B7F7F992CF}" type="sibTrans" cxnId="{D10D7293-ACC7-487C-AC16-8B782C07D805}">
      <dgm:prSet/>
      <dgm:spPr/>
      <dgm:t>
        <a:bodyPr/>
        <a:lstStyle/>
        <a:p>
          <a:endParaRPr lang="nl-BE"/>
        </a:p>
      </dgm:t>
    </dgm:pt>
    <dgm:pt modelId="{81412E39-ABE0-48F9-BC27-69F2E4EE3EEF}">
      <dgm:prSet phldrT="[Tekst]"/>
      <dgm:spPr/>
      <dgm:t>
        <a:bodyPr/>
        <a:lstStyle/>
        <a:p>
          <a:r>
            <a:rPr lang="nl-BE" dirty="0" smtClean="0"/>
            <a:t> </a:t>
          </a:r>
          <a:r>
            <a:rPr lang="nl-BE" dirty="0" smtClean="0">
              <a:latin typeface="Times New Roman"/>
              <a:cs typeface="Times New Roman"/>
            </a:rPr>
            <a:t>≥ 5 WBC/µl</a:t>
          </a:r>
          <a:endParaRPr lang="nl-BE" dirty="0" smtClean="0"/>
        </a:p>
      </dgm:t>
    </dgm:pt>
    <dgm:pt modelId="{07117AD8-0AAB-4A24-9DC3-D8A7B489149E}" type="parTrans" cxnId="{5FA613FC-1D4A-4366-9A96-537E1B2FFA51}">
      <dgm:prSet/>
      <dgm:spPr/>
      <dgm:t>
        <a:bodyPr/>
        <a:lstStyle/>
        <a:p>
          <a:endParaRPr lang="nl-BE"/>
        </a:p>
      </dgm:t>
    </dgm:pt>
    <dgm:pt modelId="{F5072B7A-4A06-45C9-B531-2ECAA5CB25E6}" type="sibTrans" cxnId="{5FA613FC-1D4A-4366-9A96-537E1B2FFA51}">
      <dgm:prSet/>
      <dgm:spPr/>
      <dgm:t>
        <a:bodyPr/>
        <a:lstStyle/>
        <a:p>
          <a:endParaRPr lang="nl-BE"/>
        </a:p>
      </dgm:t>
    </dgm:pt>
    <dgm:pt modelId="{2965A653-C8DA-4467-AF9F-BA72B4660494}">
      <dgm:prSet phldrT="[Tekst]"/>
      <dgm:spPr/>
      <dgm:t>
        <a:bodyPr/>
        <a:lstStyle/>
        <a:p>
          <a:r>
            <a:rPr lang="nl-BE" dirty="0" smtClean="0"/>
            <a:t>PD</a:t>
          </a:r>
          <a:endParaRPr lang="nl-BE" dirty="0"/>
        </a:p>
      </dgm:t>
    </dgm:pt>
    <dgm:pt modelId="{57CFF10A-37C4-4B75-A91F-3BDEC01BB217}" type="parTrans" cxnId="{CB8F8F6A-6F4D-4878-A9EA-DDB536A5B062}">
      <dgm:prSet/>
      <dgm:spPr/>
      <dgm:t>
        <a:bodyPr/>
        <a:lstStyle/>
        <a:p>
          <a:endParaRPr lang="nl-BE"/>
        </a:p>
      </dgm:t>
    </dgm:pt>
    <dgm:pt modelId="{FCFBED84-6FA7-4610-820B-DF210744502E}" type="sibTrans" cxnId="{CB8F8F6A-6F4D-4878-A9EA-DDB536A5B062}">
      <dgm:prSet/>
      <dgm:spPr/>
      <dgm:t>
        <a:bodyPr/>
        <a:lstStyle/>
        <a:p>
          <a:endParaRPr lang="nl-BE"/>
        </a:p>
      </dgm:t>
    </dgm:pt>
    <dgm:pt modelId="{EACB24E8-031C-4AD0-90D7-032D615D8A74}">
      <dgm:prSet phldrT="[Tekst]"/>
      <dgm:spPr/>
      <dgm:t>
        <a:bodyPr/>
        <a:lstStyle/>
        <a:p>
          <a:r>
            <a:rPr lang="nl-BE" dirty="0" smtClean="0"/>
            <a:t>X</a:t>
          </a:r>
          <a:endParaRPr lang="nl-BE" dirty="0"/>
        </a:p>
      </dgm:t>
    </dgm:pt>
    <dgm:pt modelId="{749A02AA-D043-485F-8271-ADC34D595F30}" type="parTrans" cxnId="{15406F71-943C-4E78-8919-8FC908DE6863}">
      <dgm:prSet/>
      <dgm:spPr/>
      <dgm:t>
        <a:bodyPr/>
        <a:lstStyle/>
        <a:p>
          <a:endParaRPr lang="nl-BE"/>
        </a:p>
      </dgm:t>
    </dgm:pt>
    <dgm:pt modelId="{B1166F6B-F5F1-4F5C-84E1-CF7497D6DE7E}" type="sibTrans" cxnId="{15406F71-943C-4E78-8919-8FC908DE6863}">
      <dgm:prSet/>
      <dgm:spPr/>
      <dgm:t>
        <a:bodyPr/>
        <a:lstStyle/>
        <a:p>
          <a:endParaRPr lang="nl-BE"/>
        </a:p>
      </dgm:t>
    </dgm:pt>
    <dgm:pt modelId="{9290DF9F-3105-492E-9DEB-B90D8919AFB8}">
      <dgm:prSet phldrT="[Tekst]"/>
      <dgm:spPr/>
      <dgm:t>
        <a:bodyPr/>
        <a:lstStyle/>
        <a:p>
          <a:r>
            <a:rPr lang="nl-BE" dirty="0" smtClean="0"/>
            <a:t>&lt; 100 WBC/µl</a:t>
          </a:r>
          <a:endParaRPr lang="nl-BE" dirty="0"/>
        </a:p>
      </dgm:t>
    </dgm:pt>
    <dgm:pt modelId="{4D3E587B-8D55-4D94-AD5C-6278F4C1D22C}" type="parTrans" cxnId="{A09676D2-06C1-411C-AE4A-AC824122283E}">
      <dgm:prSet/>
      <dgm:spPr/>
      <dgm:t>
        <a:bodyPr/>
        <a:lstStyle/>
        <a:p>
          <a:endParaRPr lang="nl-BE"/>
        </a:p>
      </dgm:t>
    </dgm:pt>
    <dgm:pt modelId="{8EBF1249-3214-421F-8CE4-035DA0BAC4E2}" type="sibTrans" cxnId="{A09676D2-06C1-411C-AE4A-AC824122283E}">
      <dgm:prSet/>
      <dgm:spPr/>
      <dgm:t>
        <a:bodyPr/>
        <a:lstStyle/>
        <a:p>
          <a:endParaRPr lang="nl-BE"/>
        </a:p>
      </dgm:t>
    </dgm:pt>
    <dgm:pt modelId="{F77AF40E-724F-4A19-8689-2065A82A1650}">
      <dgm:prSet phldrT="[Tekst]"/>
      <dgm:spPr/>
      <dgm:t>
        <a:bodyPr/>
        <a:lstStyle/>
        <a:p>
          <a:r>
            <a:rPr lang="nl-BE" dirty="0" smtClean="0"/>
            <a:t> </a:t>
          </a:r>
          <a:r>
            <a:rPr lang="nl-BE" dirty="0" smtClean="0">
              <a:latin typeface="Times New Roman"/>
              <a:cs typeface="Times New Roman"/>
            </a:rPr>
            <a:t>≥ 100 WBC/µl</a:t>
          </a:r>
          <a:endParaRPr lang="nl-BE" dirty="0"/>
        </a:p>
      </dgm:t>
    </dgm:pt>
    <dgm:pt modelId="{86A8C73D-041D-446B-9CBC-164C8BC01275}" type="parTrans" cxnId="{37E18800-D008-44F2-A5D0-63AD8361A7CA}">
      <dgm:prSet/>
      <dgm:spPr/>
      <dgm:t>
        <a:bodyPr/>
        <a:lstStyle/>
        <a:p>
          <a:endParaRPr lang="nl-BE"/>
        </a:p>
      </dgm:t>
    </dgm:pt>
    <dgm:pt modelId="{ED58C99D-395C-4ACF-9762-B64221234C25}" type="sibTrans" cxnId="{37E18800-D008-44F2-A5D0-63AD8361A7CA}">
      <dgm:prSet/>
      <dgm:spPr/>
      <dgm:t>
        <a:bodyPr/>
        <a:lstStyle/>
        <a:p>
          <a:endParaRPr lang="nl-BE"/>
        </a:p>
      </dgm:t>
    </dgm:pt>
    <dgm:pt modelId="{7BC143E0-AB51-4C1E-83B2-1D6228785207}">
      <dgm:prSet/>
      <dgm:spPr/>
      <dgm:t>
        <a:bodyPr/>
        <a:lstStyle/>
        <a:p>
          <a:endParaRPr lang="nl-BE" dirty="0"/>
        </a:p>
      </dgm:t>
    </dgm:pt>
    <dgm:pt modelId="{476ABA93-4AC9-4C42-BF5E-3B205EAA7F05}" type="parTrans" cxnId="{E6D644DB-FFDD-42E5-A650-7458085CF17F}">
      <dgm:prSet/>
      <dgm:spPr/>
      <dgm:t>
        <a:bodyPr/>
        <a:lstStyle/>
        <a:p>
          <a:endParaRPr lang="nl-BE"/>
        </a:p>
      </dgm:t>
    </dgm:pt>
    <dgm:pt modelId="{93AE67A5-8890-4AF9-A1A3-9F15DAC3FBC5}" type="sibTrans" cxnId="{E6D644DB-FFDD-42E5-A650-7458085CF17F}">
      <dgm:prSet/>
      <dgm:spPr/>
      <dgm:t>
        <a:bodyPr/>
        <a:lstStyle/>
        <a:p>
          <a:endParaRPr lang="nl-BE"/>
        </a:p>
      </dgm:t>
    </dgm:pt>
    <dgm:pt modelId="{D82B1786-F5A6-4F04-83BA-0637CDA41192}">
      <dgm:prSet/>
      <dgm:spPr/>
      <dgm:t>
        <a:bodyPr/>
        <a:lstStyle/>
        <a:p>
          <a:r>
            <a:rPr lang="nl-BE" dirty="0" smtClean="0"/>
            <a:t>SV</a:t>
          </a:r>
          <a:endParaRPr lang="nl-BE" dirty="0"/>
        </a:p>
      </dgm:t>
    </dgm:pt>
    <dgm:pt modelId="{AD01AA05-46C7-4A41-AEB4-DFD758CD082F}" type="parTrans" cxnId="{295FAC5A-2865-4302-9105-52DCC8450161}">
      <dgm:prSet/>
      <dgm:spPr/>
      <dgm:t>
        <a:bodyPr/>
        <a:lstStyle/>
        <a:p>
          <a:endParaRPr lang="nl-BE"/>
        </a:p>
      </dgm:t>
    </dgm:pt>
    <dgm:pt modelId="{2FCE5E80-E661-4DCB-AA0C-2CCE93479EBB}" type="sibTrans" cxnId="{295FAC5A-2865-4302-9105-52DCC8450161}">
      <dgm:prSet/>
      <dgm:spPr/>
      <dgm:t>
        <a:bodyPr/>
        <a:lstStyle/>
        <a:p>
          <a:endParaRPr lang="nl-BE"/>
        </a:p>
      </dgm:t>
    </dgm:pt>
    <dgm:pt modelId="{A544FF2E-3489-48A6-99A3-50DA8077DCE9}">
      <dgm:prSet/>
      <dgm:spPr/>
      <dgm:t>
        <a:bodyPr/>
        <a:lstStyle/>
        <a:p>
          <a:r>
            <a:rPr lang="nl-BE" dirty="0" smtClean="0"/>
            <a:t>&lt; 200 WBC/µl</a:t>
          </a:r>
          <a:endParaRPr lang="nl-BE" dirty="0"/>
        </a:p>
      </dgm:t>
    </dgm:pt>
    <dgm:pt modelId="{DD3E4F45-0F5A-4BE4-81CF-3D3B391B4285}" type="parTrans" cxnId="{3531F68E-90E2-4B72-8D15-503ECF3AF396}">
      <dgm:prSet/>
      <dgm:spPr/>
      <dgm:t>
        <a:bodyPr/>
        <a:lstStyle/>
        <a:p>
          <a:endParaRPr lang="nl-BE"/>
        </a:p>
      </dgm:t>
    </dgm:pt>
    <dgm:pt modelId="{67659025-5A25-4926-BF11-6E71219E6C9D}" type="sibTrans" cxnId="{3531F68E-90E2-4B72-8D15-503ECF3AF396}">
      <dgm:prSet/>
      <dgm:spPr/>
      <dgm:t>
        <a:bodyPr/>
        <a:lstStyle/>
        <a:p>
          <a:endParaRPr lang="nl-BE"/>
        </a:p>
      </dgm:t>
    </dgm:pt>
    <dgm:pt modelId="{43F26594-C5AA-4E68-81F3-AB9A9790BE8C}">
      <dgm:prSet/>
      <dgm:spPr/>
      <dgm:t>
        <a:bodyPr/>
        <a:lstStyle/>
        <a:p>
          <a:r>
            <a:rPr lang="nl-BE" dirty="0" smtClean="0"/>
            <a:t>X</a:t>
          </a:r>
          <a:endParaRPr lang="nl-BE" dirty="0"/>
        </a:p>
      </dgm:t>
    </dgm:pt>
    <dgm:pt modelId="{A9DD52BE-9AC4-4E30-A988-5FC4B19DBDB7}" type="parTrans" cxnId="{33836883-C808-4C44-BE97-F240C6A2A588}">
      <dgm:prSet/>
      <dgm:spPr/>
      <dgm:t>
        <a:bodyPr/>
        <a:lstStyle/>
        <a:p>
          <a:endParaRPr lang="nl-BE"/>
        </a:p>
      </dgm:t>
    </dgm:pt>
    <dgm:pt modelId="{6A9311D1-26E3-4134-8F51-BF16D43925B5}" type="sibTrans" cxnId="{33836883-C808-4C44-BE97-F240C6A2A588}">
      <dgm:prSet/>
      <dgm:spPr/>
      <dgm:t>
        <a:bodyPr/>
        <a:lstStyle/>
        <a:p>
          <a:endParaRPr lang="nl-BE"/>
        </a:p>
      </dgm:t>
    </dgm:pt>
    <dgm:pt modelId="{B843BB7F-E86C-4676-9E26-3B4E6C8B7BF2}">
      <dgm:prSet/>
      <dgm:spPr/>
      <dgm:t>
        <a:bodyPr/>
        <a:lstStyle/>
        <a:p>
          <a:r>
            <a:rPr lang="nl-BE" dirty="0" smtClean="0"/>
            <a:t> </a:t>
          </a:r>
          <a:r>
            <a:rPr lang="nl-BE" dirty="0" smtClean="0">
              <a:latin typeface="Times New Roman"/>
              <a:cs typeface="Times New Roman"/>
            </a:rPr>
            <a:t>≥ 200 WBC/µl</a:t>
          </a:r>
          <a:endParaRPr lang="nl-BE" dirty="0"/>
        </a:p>
      </dgm:t>
    </dgm:pt>
    <dgm:pt modelId="{90229748-DDD2-4B58-A4DF-AE43AE1B26D6}" type="parTrans" cxnId="{C4B534C3-CCCC-4DDB-86E3-D0BEEBFD8ABB}">
      <dgm:prSet/>
      <dgm:spPr/>
      <dgm:t>
        <a:bodyPr/>
        <a:lstStyle/>
        <a:p>
          <a:endParaRPr lang="nl-BE"/>
        </a:p>
      </dgm:t>
    </dgm:pt>
    <dgm:pt modelId="{DF9E2A6C-0B33-466C-BDBD-DB2A4FFDED75}" type="sibTrans" cxnId="{C4B534C3-CCCC-4DDB-86E3-D0BEEBFD8ABB}">
      <dgm:prSet/>
      <dgm:spPr/>
      <dgm:t>
        <a:bodyPr/>
        <a:lstStyle/>
        <a:p>
          <a:endParaRPr lang="nl-BE"/>
        </a:p>
      </dgm:t>
    </dgm:pt>
    <dgm:pt modelId="{5B508D66-B472-4C6E-BA49-69F8C8F6D39A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nl-BE" b="1" dirty="0"/>
        </a:p>
      </dgm:t>
    </dgm:pt>
    <dgm:pt modelId="{EE392088-3E4B-404E-88DE-C322A65F7957}" type="parTrans" cxnId="{94B86A1A-3015-42DD-99BC-AB0C7D4A5D8E}">
      <dgm:prSet/>
      <dgm:spPr/>
      <dgm:t>
        <a:bodyPr/>
        <a:lstStyle/>
        <a:p>
          <a:endParaRPr lang="nl-BE"/>
        </a:p>
      </dgm:t>
    </dgm:pt>
    <dgm:pt modelId="{26D4D350-30D5-4A71-BF87-614AF562C581}" type="sibTrans" cxnId="{94B86A1A-3015-42DD-99BC-AB0C7D4A5D8E}">
      <dgm:prSet/>
      <dgm:spPr/>
      <dgm:t>
        <a:bodyPr/>
        <a:lstStyle/>
        <a:p>
          <a:endParaRPr lang="nl-BE"/>
        </a:p>
      </dgm:t>
    </dgm:pt>
    <dgm:pt modelId="{7D548D08-2BBD-4589-9B2D-3E3452AA4A5D}">
      <dgm:prSet/>
      <dgm:spPr/>
      <dgm:t>
        <a:bodyPr/>
        <a:lstStyle/>
        <a:p>
          <a:endParaRPr lang="nl-BE" dirty="0"/>
        </a:p>
      </dgm:t>
    </dgm:pt>
    <dgm:pt modelId="{42D04345-3D25-4A5E-BEAD-0391EF0BB980}" type="parTrans" cxnId="{91573F0C-F959-486C-A918-5311D3F804F5}">
      <dgm:prSet/>
      <dgm:spPr/>
      <dgm:t>
        <a:bodyPr/>
        <a:lstStyle/>
        <a:p>
          <a:endParaRPr lang="nl-BE"/>
        </a:p>
      </dgm:t>
    </dgm:pt>
    <dgm:pt modelId="{A231B147-ECCD-4EE4-A7FD-F76D3400F798}" type="sibTrans" cxnId="{91573F0C-F959-486C-A918-5311D3F804F5}">
      <dgm:prSet/>
      <dgm:spPr/>
      <dgm:t>
        <a:bodyPr/>
        <a:lstStyle/>
        <a:p>
          <a:endParaRPr lang="nl-BE"/>
        </a:p>
      </dgm:t>
    </dgm:pt>
    <dgm:pt modelId="{2EA90C5E-41FE-426F-A832-B92EF57968D4}">
      <dgm:prSet/>
      <dgm:spPr/>
      <dgm:t>
        <a:bodyPr/>
        <a:lstStyle/>
        <a:p>
          <a:r>
            <a:rPr lang="nl-BE" dirty="0" smtClean="0"/>
            <a:t>AV</a:t>
          </a:r>
          <a:endParaRPr lang="nl-BE" dirty="0"/>
        </a:p>
      </dgm:t>
    </dgm:pt>
    <dgm:pt modelId="{8BDBD876-855A-4D98-AE8F-5163E1D763EF}" type="parTrans" cxnId="{2847BADC-D31B-4923-9C51-E9E405F8212F}">
      <dgm:prSet/>
      <dgm:spPr/>
      <dgm:t>
        <a:bodyPr/>
        <a:lstStyle/>
        <a:p>
          <a:endParaRPr lang="nl-BE"/>
        </a:p>
      </dgm:t>
    </dgm:pt>
    <dgm:pt modelId="{266BA092-4EDE-4DFF-BCF5-1882BD45C76D}" type="sibTrans" cxnId="{2847BADC-D31B-4923-9C51-E9E405F8212F}">
      <dgm:prSet/>
      <dgm:spPr/>
      <dgm:t>
        <a:bodyPr/>
        <a:lstStyle/>
        <a:p>
          <a:endParaRPr lang="nl-BE"/>
        </a:p>
      </dgm:t>
    </dgm:pt>
    <dgm:pt modelId="{BF0D2C18-8CCB-4AD7-B703-0ED1F1980993}">
      <dgm:prSet/>
      <dgm:spPr/>
      <dgm:t>
        <a:bodyPr/>
        <a:lstStyle/>
        <a:p>
          <a:r>
            <a:rPr lang="nl-BE" dirty="0" smtClean="0"/>
            <a:t>&lt; 250 WBC/µl</a:t>
          </a:r>
          <a:endParaRPr lang="nl-BE" dirty="0"/>
        </a:p>
      </dgm:t>
    </dgm:pt>
    <dgm:pt modelId="{8DBB8A06-AFB8-45D2-A731-AA50AA48CCDC}" type="parTrans" cxnId="{B0058B82-C8A8-4567-A42B-EA04064ED228}">
      <dgm:prSet/>
      <dgm:spPr/>
      <dgm:t>
        <a:bodyPr/>
        <a:lstStyle/>
        <a:p>
          <a:endParaRPr lang="nl-BE"/>
        </a:p>
      </dgm:t>
    </dgm:pt>
    <dgm:pt modelId="{E52BA044-3562-43CB-AADC-6CD196A8B8DC}" type="sibTrans" cxnId="{B0058B82-C8A8-4567-A42B-EA04064ED228}">
      <dgm:prSet/>
      <dgm:spPr/>
      <dgm:t>
        <a:bodyPr/>
        <a:lstStyle/>
        <a:p>
          <a:endParaRPr lang="nl-BE"/>
        </a:p>
      </dgm:t>
    </dgm:pt>
    <dgm:pt modelId="{917BEB32-F514-4FF5-91E3-986C3C5866C6}">
      <dgm:prSet/>
      <dgm:spPr/>
      <dgm:t>
        <a:bodyPr/>
        <a:lstStyle/>
        <a:p>
          <a:r>
            <a:rPr lang="nl-BE" dirty="0" smtClean="0"/>
            <a:t>X</a:t>
          </a:r>
          <a:endParaRPr lang="nl-BE" dirty="0"/>
        </a:p>
      </dgm:t>
    </dgm:pt>
    <dgm:pt modelId="{572AA513-9640-4A24-88F9-19092750A205}" type="parTrans" cxnId="{55FFA338-7616-48DF-B80F-48655F5F2C1C}">
      <dgm:prSet/>
      <dgm:spPr/>
      <dgm:t>
        <a:bodyPr/>
        <a:lstStyle/>
        <a:p>
          <a:endParaRPr lang="nl-BE"/>
        </a:p>
      </dgm:t>
    </dgm:pt>
    <dgm:pt modelId="{7672AB31-0DE7-49C0-AE89-0B6BBC1E64DC}" type="sibTrans" cxnId="{55FFA338-7616-48DF-B80F-48655F5F2C1C}">
      <dgm:prSet/>
      <dgm:spPr/>
      <dgm:t>
        <a:bodyPr/>
        <a:lstStyle/>
        <a:p>
          <a:endParaRPr lang="nl-BE"/>
        </a:p>
      </dgm:t>
    </dgm:pt>
    <dgm:pt modelId="{AC94D069-37CC-48A7-B07F-32F9E25B06B1}">
      <dgm:prSet/>
      <dgm:spPr/>
      <dgm:t>
        <a:bodyPr/>
        <a:lstStyle/>
        <a:p>
          <a:r>
            <a:rPr lang="nl-BE" dirty="0" smtClean="0"/>
            <a:t> </a:t>
          </a:r>
          <a:r>
            <a:rPr lang="nl-BE" dirty="0" smtClean="0">
              <a:latin typeface="Times New Roman"/>
              <a:cs typeface="Times New Roman"/>
            </a:rPr>
            <a:t>≥ 250 WBC/µl</a:t>
          </a:r>
          <a:endParaRPr lang="nl-BE" dirty="0"/>
        </a:p>
      </dgm:t>
    </dgm:pt>
    <dgm:pt modelId="{EA7ACF48-0D5D-4093-A895-E873E6F1B821}" type="parTrans" cxnId="{7EC3C683-8505-47E6-8765-9B2B389BC6B3}">
      <dgm:prSet/>
      <dgm:spPr/>
      <dgm:t>
        <a:bodyPr/>
        <a:lstStyle/>
        <a:p>
          <a:endParaRPr lang="nl-BE"/>
        </a:p>
      </dgm:t>
    </dgm:pt>
    <dgm:pt modelId="{3EEB06D2-5E15-41AD-AB12-4E78DB5114F2}" type="sibTrans" cxnId="{7EC3C683-8505-47E6-8765-9B2B389BC6B3}">
      <dgm:prSet/>
      <dgm:spPr/>
      <dgm:t>
        <a:bodyPr/>
        <a:lstStyle/>
        <a:p>
          <a:endParaRPr lang="nl-BE"/>
        </a:p>
      </dgm:t>
    </dgm:pt>
    <dgm:pt modelId="{AD025652-C1B0-44C8-ABE4-0C20F9723AA5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nl-BE" dirty="0"/>
        </a:p>
      </dgm:t>
    </dgm:pt>
    <dgm:pt modelId="{97F2137A-F742-4A17-821D-18C7E9D2FC86}" type="parTrans" cxnId="{D3FC6F23-F809-41E2-9B93-AE84EE77742E}">
      <dgm:prSet/>
      <dgm:spPr/>
      <dgm:t>
        <a:bodyPr/>
        <a:lstStyle/>
        <a:p>
          <a:endParaRPr lang="nl-BE"/>
        </a:p>
      </dgm:t>
    </dgm:pt>
    <dgm:pt modelId="{44FBBC92-F9F1-4F9D-B960-67B459D802C0}" type="sibTrans" cxnId="{D3FC6F23-F809-41E2-9B93-AE84EE77742E}">
      <dgm:prSet/>
      <dgm:spPr/>
      <dgm:t>
        <a:bodyPr/>
        <a:lstStyle/>
        <a:p>
          <a:endParaRPr lang="nl-BE"/>
        </a:p>
      </dgm:t>
    </dgm:pt>
    <dgm:pt modelId="{7DD70227-E885-427B-83D6-EC29E25722AA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nl-BE" dirty="0"/>
        </a:p>
      </dgm:t>
    </dgm:pt>
    <dgm:pt modelId="{727EE697-5CFC-4D28-8D0F-09473F368BEC}" type="parTrans" cxnId="{C141289F-A3CC-4F0E-B808-813A1ED5DB16}">
      <dgm:prSet/>
      <dgm:spPr/>
      <dgm:t>
        <a:bodyPr/>
        <a:lstStyle/>
        <a:p>
          <a:endParaRPr lang="nl-BE"/>
        </a:p>
      </dgm:t>
    </dgm:pt>
    <dgm:pt modelId="{7CFEB045-CB15-41EF-8DCC-19E6AC6BB989}" type="sibTrans" cxnId="{C141289F-A3CC-4F0E-B808-813A1ED5DB16}">
      <dgm:prSet/>
      <dgm:spPr/>
      <dgm:t>
        <a:bodyPr/>
        <a:lstStyle/>
        <a:p>
          <a:endParaRPr lang="nl-BE"/>
        </a:p>
      </dgm:t>
    </dgm:pt>
    <dgm:pt modelId="{0FBAD9D1-9DDD-4922-B318-BD75C80C6F6A}">
      <dgm:prSet/>
      <dgm:spPr/>
      <dgm:t>
        <a:bodyPr/>
        <a:lstStyle/>
        <a:p>
          <a:r>
            <a:rPr lang="nl-BE" dirty="0" smtClean="0"/>
            <a:t>PL</a:t>
          </a:r>
          <a:endParaRPr lang="nl-BE" dirty="0"/>
        </a:p>
      </dgm:t>
    </dgm:pt>
    <dgm:pt modelId="{968CFE2C-B488-425D-90FD-E0859506001E}" type="parTrans" cxnId="{50B29817-DF01-4AB6-A5E6-7BF314576D8E}">
      <dgm:prSet/>
      <dgm:spPr/>
      <dgm:t>
        <a:bodyPr/>
        <a:lstStyle/>
        <a:p>
          <a:endParaRPr lang="nl-BE"/>
        </a:p>
      </dgm:t>
    </dgm:pt>
    <dgm:pt modelId="{01632D1B-45C2-4098-8887-47399C97103F}" type="sibTrans" cxnId="{50B29817-DF01-4AB6-A5E6-7BF314576D8E}">
      <dgm:prSet/>
      <dgm:spPr/>
      <dgm:t>
        <a:bodyPr/>
        <a:lstStyle/>
        <a:p>
          <a:endParaRPr lang="nl-BE"/>
        </a:p>
      </dgm:t>
    </dgm:pt>
    <dgm:pt modelId="{7A99D138-F92C-49F6-A4BA-EE4B579CE871}">
      <dgm:prSet/>
      <dgm:spPr/>
      <dgm:t>
        <a:bodyPr/>
        <a:lstStyle/>
        <a:p>
          <a:r>
            <a:rPr lang="nl-BE" dirty="0" smtClean="0"/>
            <a:t>&lt; 250 WBC/µl</a:t>
          </a:r>
          <a:endParaRPr lang="nl-BE" dirty="0"/>
        </a:p>
      </dgm:t>
    </dgm:pt>
    <dgm:pt modelId="{9A7DFBAE-CB9E-4378-BA61-BA06E0AFB7A9}" type="parTrans" cxnId="{0EB87B42-591C-42DF-9A57-8C41AF35C9BB}">
      <dgm:prSet/>
      <dgm:spPr/>
      <dgm:t>
        <a:bodyPr/>
        <a:lstStyle/>
        <a:p>
          <a:endParaRPr lang="nl-BE"/>
        </a:p>
      </dgm:t>
    </dgm:pt>
    <dgm:pt modelId="{F9681BD7-691D-4C00-9206-62BE0FF898FE}" type="sibTrans" cxnId="{0EB87B42-591C-42DF-9A57-8C41AF35C9BB}">
      <dgm:prSet/>
      <dgm:spPr/>
      <dgm:t>
        <a:bodyPr/>
        <a:lstStyle/>
        <a:p>
          <a:endParaRPr lang="nl-BE"/>
        </a:p>
      </dgm:t>
    </dgm:pt>
    <dgm:pt modelId="{F43FDCF4-09B8-4148-B1C4-B5FB1710CD25}">
      <dgm:prSet/>
      <dgm:spPr/>
      <dgm:t>
        <a:bodyPr/>
        <a:lstStyle/>
        <a:p>
          <a:r>
            <a:rPr lang="nl-BE" dirty="0" smtClean="0"/>
            <a:t>X</a:t>
          </a:r>
          <a:endParaRPr lang="nl-BE" dirty="0"/>
        </a:p>
      </dgm:t>
    </dgm:pt>
    <dgm:pt modelId="{887111BD-1CCF-4846-A990-C7A1FBC56D23}" type="parTrans" cxnId="{7602BBF1-D199-443B-8980-57B0C7D6CCB6}">
      <dgm:prSet/>
      <dgm:spPr/>
      <dgm:t>
        <a:bodyPr/>
        <a:lstStyle/>
        <a:p>
          <a:endParaRPr lang="nl-BE"/>
        </a:p>
      </dgm:t>
    </dgm:pt>
    <dgm:pt modelId="{A8321207-9BBB-4C5D-A7B5-9F639B9E146E}" type="sibTrans" cxnId="{7602BBF1-D199-443B-8980-57B0C7D6CCB6}">
      <dgm:prSet/>
      <dgm:spPr/>
      <dgm:t>
        <a:bodyPr/>
        <a:lstStyle/>
        <a:p>
          <a:endParaRPr lang="nl-BE"/>
        </a:p>
      </dgm:t>
    </dgm:pt>
    <dgm:pt modelId="{38B65879-AAAC-4E14-9023-ABF15CBA4667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nl-BE" dirty="0"/>
        </a:p>
      </dgm:t>
    </dgm:pt>
    <dgm:pt modelId="{EBD0819C-1F29-468A-871D-31340517AAF2}" type="parTrans" cxnId="{BEC51ED4-8F03-4CC3-9A7B-83CAAC962686}">
      <dgm:prSet/>
      <dgm:spPr/>
      <dgm:t>
        <a:bodyPr/>
        <a:lstStyle/>
        <a:p>
          <a:endParaRPr lang="nl-BE"/>
        </a:p>
      </dgm:t>
    </dgm:pt>
    <dgm:pt modelId="{7DDF0078-6FE9-4211-839A-FB8B44819695}" type="sibTrans" cxnId="{BEC51ED4-8F03-4CC3-9A7B-83CAAC962686}">
      <dgm:prSet/>
      <dgm:spPr/>
      <dgm:t>
        <a:bodyPr/>
        <a:lstStyle/>
        <a:p>
          <a:endParaRPr lang="nl-BE"/>
        </a:p>
      </dgm:t>
    </dgm:pt>
    <dgm:pt modelId="{FC779306-33EC-4A90-B291-B8229EDB5BBE}">
      <dgm:prSet phldrT="[Tekst]"/>
      <dgm:spPr/>
      <dgm:t>
        <a:bodyPr/>
        <a:lstStyle/>
        <a:p>
          <a:r>
            <a:rPr lang="nl-BE" dirty="0" smtClean="0"/>
            <a:t>Telling</a:t>
          </a:r>
          <a:endParaRPr lang="nl-BE" dirty="0"/>
        </a:p>
      </dgm:t>
    </dgm:pt>
    <dgm:pt modelId="{6612CB58-9E30-4B6B-AEF7-6D5CA1BC9068}" type="parTrans" cxnId="{F6770013-50D4-46DC-9E13-1E34778C0B0A}">
      <dgm:prSet/>
      <dgm:spPr/>
      <dgm:t>
        <a:bodyPr/>
        <a:lstStyle/>
        <a:p>
          <a:endParaRPr lang="nl-BE"/>
        </a:p>
      </dgm:t>
    </dgm:pt>
    <dgm:pt modelId="{16C2D32C-68E0-4E32-A48E-86B6A504CAEF}" type="sibTrans" cxnId="{F6770013-50D4-46DC-9E13-1E34778C0B0A}">
      <dgm:prSet/>
      <dgm:spPr/>
      <dgm:t>
        <a:bodyPr/>
        <a:lstStyle/>
        <a:p>
          <a:endParaRPr lang="nl-BE"/>
        </a:p>
      </dgm:t>
    </dgm:pt>
    <dgm:pt modelId="{11C93DD6-B6D9-4292-96A2-721B4BDD8111}">
      <dgm:prSet/>
      <dgm:spPr/>
      <dgm:t>
        <a:bodyPr/>
        <a:lstStyle/>
        <a:p>
          <a:r>
            <a:rPr lang="nl-BE" dirty="0" smtClean="0"/>
            <a:t> </a:t>
          </a:r>
          <a:r>
            <a:rPr lang="nl-BE" dirty="0" smtClean="0">
              <a:latin typeface="Times New Roman"/>
              <a:cs typeface="Times New Roman"/>
            </a:rPr>
            <a:t>≥ 250 WBC/µl</a:t>
          </a:r>
          <a:endParaRPr lang="nl-BE" dirty="0"/>
        </a:p>
      </dgm:t>
    </dgm:pt>
    <dgm:pt modelId="{FEACC9D7-795C-4369-A661-EE2084A65AD7}" type="parTrans" cxnId="{6E036CC2-4FF8-4AEF-8354-3150EA7350C4}">
      <dgm:prSet/>
      <dgm:spPr/>
      <dgm:t>
        <a:bodyPr/>
        <a:lstStyle/>
        <a:p>
          <a:endParaRPr lang="nl-BE"/>
        </a:p>
      </dgm:t>
    </dgm:pt>
    <dgm:pt modelId="{549754F8-8E8B-4778-91F9-DBFB095AE25B}" type="sibTrans" cxnId="{6E036CC2-4FF8-4AEF-8354-3150EA7350C4}">
      <dgm:prSet/>
      <dgm:spPr/>
      <dgm:t>
        <a:bodyPr/>
        <a:lstStyle/>
        <a:p>
          <a:endParaRPr lang="nl-BE"/>
        </a:p>
      </dgm:t>
    </dgm:pt>
    <dgm:pt modelId="{256E740B-D0E7-46CC-9E35-0F155DF7C381}">
      <dgm:prSet phldrT="[Tekst]"/>
      <dgm:spPr/>
      <dgm:t>
        <a:bodyPr/>
        <a:lstStyle/>
        <a:p>
          <a:r>
            <a:rPr lang="nl-BE" dirty="0" smtClean="0"/>
            <a:t>Differentiatie</a:t>
          </a:r>
          <a:endParaRPr lang="nl-BE" dirty="0"/>
        </a:p>
      </dgm:t>
    </dgm:pt>
    <dgm:pt modelId="{3F74FDC1-688F-47C1-84BE-84B8D109D19F}" type="sibTrans" cxnId="{4038BA9C-A343-4DC4-B205-441768F3BB25}">
      <dgm:prSet/>
      <dgm:spPr/>
      <dgm:t>
        <a:bodyPr/>
        <a:lstStyle/>
        <a:p>
          <a:endParaRPr lang="nl-BE"/>
        </a:p>
      </dgm:t>
    </dgm:pt>
    <dgm:pt modelId="{519FFD16-472C-4FB0-983F-7C65D4886971}" type="parTrans" cxnId="{4038BA9C-A343-4DC4-B205-441768F3BB25}">
      <dgm:prSet/>
      <dgm:spPr/>
      <dgm:t>
        <a:bodyPr/>
        <a:lstStyle/>
        <a:p>
          <a:endParaRPr lang="nl-BE"/>
        </a:p>
      </dgm:t>
    </dgm:pt>
    <dgm:pt modelId="{6BD06EBD-DA77-4506-BAC5-377A0744C020}" type="pres">
      <dgm:prSet presAssocID="{0BE5BF47-B6D6-43D5-B433-46C419CD747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BE"/>
        </a:p>
      </dgm:t>
    </dgm:pt>
    <dgm:pt modelId="{52152DE3-4DFA-4744-8C13-F6F68EEFA4DE}" type="pres">
      <dgm:prSet presAssocID="{FC779306-33EC-4A90-B291-B8229EDB5BBE}" presName="hierRoot1" presStyleCnt="0"/>
      <dgm:spPr/>
    </dgm:pt>
    <dgm:pt modelId="{8C281014-8112-4A75-8678-AF756D0892C0}" type="pres">
      <dgm:prSet presAssocID="{FC779306-33EC-4A90-B291-B8229EDB5BBE}" presName="composite" presStyleCnt="0"/>
      <dgm:spPr/>
    </dgm:pt>
    <dgm:pt modelId="{E7F6AC0A-4D83-4867-89C0-24EBEAD8020A}" type="pres">
      <dgm:prSet presAssocID="{FC779306-33EC-4A90-B291-B8229EDB5BBE}" presName="background" presStyleLbl="node0" presStyleIdx="0" presStyleCnt="7"/>
      <dgm:spPr/>
    </dgm:pt>
    <dgm:pt modelId="{493DEEDD-5A1C-461A-80CB-A0EDF7CE8E51}" type="pres">
      <dgm:prSet presAssocID="{FC779306-33EC-4A90-B291-B8229EDB5BBE}" presName="text" presStyleLbl="fgAcc0" presStyleIdx="0" presStyleCnt="7" custLinFactY="39903" custLinFactNeighborX="1014" custLinFactNeighborY="100000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08CA1E51-FAEC-4FE5-9C5F-3B4D7A5FDB98}" type="pres">
      <dgm:prSet presAssocID="{FC779306-33EC-4A90-B291-B8229EDB5BBE}" presName="hierChild2" presStyleCnt="0"/>
      <dgm:spPr/>
    </dgm:pt>
    <dgm:pt modelId="{931FCA08-8371-4068-A43E-84F64CB86C15}" type="pres">
      <dgm:prSet presAssocID="{256E740B-D0E7-46CC-9E35-0F155DF7C381}" presName="hierRoot1" presStyleCnt="0"/>
      <dgm:spPr/>
    </dgm:pt>
    <dgm:pt modelId="{90B177D4-3CE1-4248-B2E7-D438CF26586D}" type="pres">
      <dgm:prSet presAssocID="{256E740B-D0E7-46CC-9E35-0F155DF7C381}" presName="composite" presStyleCnt="0"/>
      <dgm:spPr/>
    </dgm:pt>
    <dgm:pt modelId="{5845E821-97FA-4975-B21A-53D0F0A5A97D}" type="pres">
      <dgm:prSet presAssocID="{256E740B-D0E7-46CC-9E35-0F155DF7C381}" presName="background" presStyleLbl="node0" presStyleIdx="1" presStyleCnt="7"/>
      <dgm:spPr/>
    </dgm:pt>
    <dgm:pt modelId="{3AAA3424-62F3-484F-80AB-D42DAF35E327}" type="pres">
      <dgm:prSet presAssocID="{256E740B-D0E7-46CC-9E35-0F155DF7C381}" presName="text" presStyleLbl="fgAcc0" presStyleIdx="1" presStyleCnt="7" custAng="10800000" custFlipVert="1" custScaleY="103566" custLinFactX="-10097" custLinFactY="284012" custLinFactNeighborX="-100000" custLinFactNeighborY="300000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F3F7850C-DEDB-4DF0-B123-C04E8DAB1982}" type="pres">
      <dgm:prSet presAssocID="{256E740B-D0E7-46CC-9E35-0F155DF7C381}" presName="hierChild2" presStyleCnt="0"/>
      <dgm:spPr/>
    </dgm:pt>
    <dgm:pt modelId="{42A140B2-4B65-46CF-8837-0CA5E0FDC408}" type="pres">
      <dgm:prSet presAssocID="{4F70386C-2474-4E5D-994F-B26C3E62FBA4}" presName="hierRoot1" presStyleCnt="0"/>
      <dgm:spPr/>
    </dgm:pt>
    <dgm:pt modelId="{E8C65578-119B-4FD3-9900-1ADBC08BBD3A}" type="pres">
      <dgm:prSet presAssocID="{4F70386C-2474-4E5D-994F-B26C3E62FBA4}" presName="composite" presStyleCnt="0"/>
      <dgm:spPr/>
    </dgm:pt>
    <dgm:pt modelId="{3E38F1D4-048E-44EB-966D-CD5F749626BC}" type="pres">
      <dgm:prSet presAssocID="{4F70386C-2474-4E5D-994F-B26C3E62FBA4}" presName="background" presStyleLbl="node0" presStyleIdx="2" presStyleCnt="7"/>
      <dgm:spPr/>
    </dgm:pt>
    <dgm:pt modelId="{FAA1F04F-52CA-47AA-9B6F-4BB0490D13C4}" type="pres">
      <dgm:prSet presAssocID="{4F70386C-2474-4E5D-994F-B26C3E62FBA4}" presName="text" presStyleLbl="fgAcc0" presStyleIdx="2" presStyleCnt="7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C521A54C-B164-44C1-A8DD-18052ADC4E7A}" type="pres">
      <dgm:prSet presAssocID="{4F70386C-2474-4E5D-994F-B26C3E62FBA4}" presName="hierChild2" presStyleCnt="0"/>
      <dgm:spPr/>
    </dgm:pt>
    <dgm:pt modelId="{0C3BDE25-2AD1-45B3-B2D1-0009F33AC936}" type="pres">
      <dgm:prSet presAssocID="{406C1D22-B9AB-4575-AB66-3E6767FF61CE}" presName="Name10" presStyleLbl="parChTrans1D2" presStyleIdx="0" presStyleCnt="5"/>
      <dgm:spPr/>
      <dgm:t>
        <a:bodyPr/>
        <a:lstStyle/>
        <a:p>
          <a:endParaRPr lang="nl-BE"/>
        </a:p>
      </dgm:t>
    </dgm:pt>
    <dgm:pt modelId="{28FA31D2-973D-4034-B88B-ED7B829101F5}" type="pres">
      <dgm:prSet presAssocID="{16235C70-4159-4EAA-B8E4-92CAC8211999}" presName="hierRoot2" presStyleCnt="0"/>
      <dgm:spPr/>
    </dgm:pt>
    <dgm:pt modelId="{6210CE7F-867D-492C-B128-468396543512}" type="pres">
      <dgm:prSet presAssocID="{16235C70-4159-4EAA-B8E4-92CAC8211999}" presName="composite2" presStyleCnt="0"/>
      <dgm:spPr/>
    </dgm:pt>
    <dgm:pt modelId="{A7AB741B-050F-42E5-B8C0-99FDC826D7C3}" type="pres">
      <dgm:prSet presAssocID="{16235C70-4159-4EAA-B8E4-92CAC8211999}" presName="background2" presStyleLbl="node2" presStyleIdx="0" presStyleCnt="5"/>
      <dgm:spPr/>
    </dgm:pt>
    <dgm:pt modelId="{D811D457-13AE-4546-8C0E-A04EFA75E17E}" type="pres">
      <dgm:prSet presAssocID="{16235C70-4159-4EAA-B8E4-92CAC8211999}" presName="text2" presStyleLbl="fgAcc2" presStyleIdx="0" presStyleCnt="5" custLinFactX="18508" custLinFactNeighborX="100000" custLinFactNeighborY="-5897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AC5D5AD8-B84D-41D0-8291-5C2CA0AE3175}" type="pres">
      <dgm:prSet presAssocID="{16235C70-4159-4EAA-B8E4-92CAC8211999}" presName="hierChild3" presStyleCnt="0"/>
      <dgm:spPr/>
    </dgm:pt>
    <dgm:pt modelId="{660B279B-677D-4AC4-B862-0893B23305D8}" type="pres">
      <dgm:prSet presAssocID="{E8423360-12C5-4BCF-AE34-4192B1FC4D5A}" presName="Name17" presStyleLbl="parChTrans1D3" presStyleIdx="0" presStyleCnt="5"/>
      <dgm:spPr/>
      <dgm:t>
        <a:bodyPr/>
        <a:lstStyle/>
        <a:p>
          <a:endParaRPr lang="nl-BE"/>
        </a:p>
      </dgm:t>
    </dgm:pt>
    <dgm:pt modelId="{3EEF4CEE-4524-43C3-8FCA-7869171C841C}" type="pres">
      <dgm:prSet presAssocID="{2A18875C-144E-49DB-AC84-9E72A188BA23}" presName="hierRoot3" presStyleCnt="0"/>
      <dgm:spPr/>
    </dgm:pt>
    <dgm:pt modelId="{C57D31DC-368A-4F84-8CBE-DF2D10D67DC0}" type="pres">
      <dgm:prSet presAssocID="{2A18875C-144E-49DB-AC84-9E72A188BA23}" presName="composite3" presStyleCnt="0"/>
      <dgm:spPr/>
    </dgm:pt>
    <dgm:pt modelId="{07E735A1-AC9F-464F-82C3-B4CC696FB076}" type="pres">
      <dgm:prSet presAssocID="{2A18875C-144E-49DB-AC84-9E72A188BA23}" presName="background3" presStyleLbl="node3" presStyleIdx="0" presStyleCnt="5"/>
      <dgm:spPr/>
    </dgm:pt>
    <dgm:pt modelId="{D0793098-43C8-4405-A5CB-3E64DF67E858}" type="pres">
      <dgm:prSet presAssocID="{2A18875C-144E-49DB-AC84-9E72A188BA23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9D8D37AA-3C56-411F-9860-428E71E549EB}" type="pres">
      <dgm:prSet presAssocID="{2A18875C-144E-49DB-AC84-9E72A188BA23}" presName="hierChild4" presStyleCnt="0"/>
      <dgm:spPr/>
    </dgm:pt>
    <dgm:pt modelId="{F51843FA-77D5-4F20-BBD2-74342AF5201A}" type="pres">
      <dgm:prSet presAssocID="{87FDBEB0-B17D-477E-AD3F-F190DBE490CE}" presName="Name23" presStyleLbl="parChTrans1D4" presStyleIdx="0" presStyleCnt="20"/>
      <dgm:spPr/>
      <dgm:t>
        <a:bodyPr/>
        <a:lstStyle/>
        <a:p>
          <a:endParaRPr lang="nl-BE"/>
        </a:p>
      </dgm:t>
    </dgm:pt>
    <dgm:pt modelId="{F094B542-70E8-4456-A402-B592DA97E693}" type="pres">
      <dgm:prSet presAssocID="{A4D41728-4697-4FA2-81E9-B80A64FD37D0}" presName="hierRoot4" presStyleCnt="0"/>
      <dgm:spPr/>
    </dgm:pt>
    <dgm:pt modelId="{85A685C5-26BA-4D81-BBAF-19562CD39731}" type="pres">
      <dgm:prSet presAssocID="{A4D41728-4697-4FA2-81E9-B80A64FD37D0}" presName="composite4" presStyleCnt="0"/>
      <dgm:spPr/>
    </dgm:pt>
    <dgm:pt modelId="{7B0215BA-9091-4533-89E9-E317B218A713}" type="pres">
      <dgm:prSet presAssocID="{A4D41728-4697-4FA2-81E9-B80A64FD37D0}" presName="background4" presStyleLbl="node4" presStyleIdx="0" presStyleCnt="20"/>
      <dgm:spPr/>
    </dgm:pt>
    <dgm:pt modelId="{3B3AA025-75F4-433D-ABE6-DE7CD5AE46A1}" type="pres">
      <dgm:prSet presAssocID="{A4D41728-4697-4FA2-81E9-B80A64FD37D0}" presName="text4" presStyleLbl="fgAcc4" presStyleIdx="0" presStyleCnt="20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B1F366B4-682A-496A-B91D-BE726700CA3D}" type="pres">
      <dgm:prSet presAssocID="{A4D41728-4697-4FA2-81E9-B80A64FD37D0}" presName="hierChild5" presStyleCnt="0"/>
      <dgm:spPr/>
    </dgm:pt>
    <dgm:pt modelId="{DAA802C4-D69C-45E8-974A-23870CAF91CD}" type="pres">
      <dgm:prSet presAssocID="{9D3F3869-144E-4ED7-A79B-23257F42BA18}" presName="Name23" presStyleLbl="parChTrans1D4" presStyleIdx="1" presStyleCnt="20"/>
      <dgm:spPr/>
      <dgm:t>
        <a:bodyPr/>
        <a:lstStyle/>
        <a:p>
          <a:endParaRPr lang="nl-BE"/>
        </a:p>
      </dgm:t>
    </dgm:pt>
    <dgm:pt modelId="{2FEF780F-8DDC-4F7A-BD30-31E0CF9BE2A0}" type="pres">
      <dgm:prSet presAssocID="{F530C7E9-5404-4BEC-904D-26903AC9BC09}" presName="hierRoot4" presStyleCnt="0"/>
      <dgm:spPr/>
    </dgm:pt>
    <dgm:pt modelId="{5341C430-B2A3-43C8-BFA7-7691349C153D}" type="pres">
      <dgm:prSet presAssocID="{F530C7E9-5404-4BEC-904D-26903AC9BC09}" presName="composite4" presStyleCnt="0"/>
      <dgm:spPr/>
    </dgm:pt>
    <dgm:pt modelId="{EC85A221-CF88-4B8F-948B-37CB3D3BC245}" type="pres">
      <dgm:prSet presAssocID="{F530C7E9-5404-4BEC-904D-26903AC9BC09}" presName="background4" presStyleLbl="node4" presStyleIdx="1" presStyleCnt="20"/>
      <dgm:spPr/>
    </dgm:pt>
    <dgm:pt modelId="{ADB13F54-832D-4E47-8C77-5FFAC6CED8CF}" type="pres">
      <dgm:prSet presAssocID="{F530C7E9-5404-4BEC-904D-26903AC9BC09}" presName="text4" presStyleLbl="fgAcc4" presStyleIdx="1" presStyleCnt="20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2B31DA88-43A0-40B8-A837-55D43E9444EE}" type="pres">
      <dgm:prSet presAssocID="{F530C7E9-5404-4BEC-904D-26903AC9BC09}" presName="hierChild5" presStyleCnt="0"/>
      <dgm:spPr/>
    </dgm:pt>
    <dgm:pt modelId="{99664EE6-7F6A-4046-A661-93FF3F47B477}" type="pres">
      <dgm:prSet presAssocID="{07117AD8-0AAB-4A24-9DC3-D8A7B489149E}" presName="Name23" presStyleLbl="parChTrans1D4" presStyleIdx="2" presStyleCnt="20"/>
      <dgm:spPr/>
      <dgm:t>
        <a:bodyPr/>
        <a:lstStyle/>
        <a:p>
          <a:endParaRPr lang="nl-BE"/>
        </a:p>
      </dgm:t>
    </dgm:pt>
    <dgm:pt modelId="{45A61FBF-EAFF-4C3C-8889-8A063E092043}" type="pres">
      <dgm:prSet presAssocID="{81412E39-ABE0-48F9-BC27-69F2E4EE3EEF}" presName="hierRoot4" presStyleCnt="0"/>
      <dgm:spPr/>
    </dgm:pt>
    <dgm:pt modelId="{2E63E993-BFEF-44B3-A5BC-188DFA9230F8}" type="pres">
      <dgm:prSet presAssocID="{81412E39-ABE0-48F9-BC27-69F2E4EE3EEF}" presName="composite4" presStyleCnt="0"/>
      <dgm:spPr/>
    </dgm:pt>
    <dgm:pt modelId="{6A11555D-C265-472A-AFA4-718F09AEDD9F}" type="pres">
      <dgm:prSet presAssocID="{81412E39-ABE0-48F9-BC27-69F2E4EE3EEF}" presName="background4" presStyleLbl="node4" presStyleIdx="2" presStyleCnt="20"/>
      <dgm:spPr/>
    </dgm:pt>
    <dgm:pt modelId="{755140E5-CC96-4253-B265-EAD51EB381FB}" type="pres">
      <dgm:prSet presAssocID="{81412E39-ABE0-48F9-BC27-69F2E4EE3EEF}" presName="text4" presStyleLbl="fgAcc4" presStyleIdx="2" presStyleCnt="20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4191D28E-7900-4556-B9BE-E0A24E190FCB}" type="pres">
      <dgm:prSet presAssocID="{81412E39-ABE0-48F9-BC27-69F2E4EE3EEF}" presName="hierChild5" presStyleCnt="0"/>
      <dgm:spPr/>
    </dgm:pt>
    <dgm:pt modelId="{DAF63010-542D-421D-A03B-9C777EC39368}" type="pres">
      <dgm:prSet presAssocID="{6AAD9ADD-912C-4496-866E-0C74168BAB67}" presName="Name23" presStyleLbl="parChTrans1D4" presStyleIdx="3" presStyleCnt="20"/>
      <dgm:spPr/>
      <dgm:t>
        <a:bodyPr/>
        <a:lstStyle/>
        <a:p>
          <a:endParaRPr lang="nl-BE"/>
        </a:p>
      </dgm:t>
    </dgm:pt>
    <dgm:pt modelId="{84650996-FA0E-4E15-8E15-3BEEEAF47A21}" type="pres">
      <dgm:prSet presAssocID="{C6CB452D-3756-480D-AA1E-BA06756C9218}" presName="hierRoot4" presStyleCnt="0"/>
      <dgm:spPr/>
    </dgm:pt>
    <dgm:pt modelId="{01DC5A42-EEB0-4BEC-AEFB-5F4B0C8F7FC8}" type="pres">
      <dgm:prSet presAssocID="{C6CB452D-3756-480D-AA1E-BA06756C9218}" presName="composite4" presStyleCnt="0"/>
      <dgm:spPr/>
    </dgm:pt>
    <dgm:pt modelId="{3B946F47-C93A-4DE7-8440-8C89573DCBA1}" type="pres">
      <dgm:prSet presAssocID="{C6CB452D-3756-480D-AA1E-BA06756C9218}" presName="background4" presStyleLbl="node4" presStyleIdx="3" presStyleCnt="20"/>
      <dgm:spPr/>
    </dgm:pt>
    <dgm:pt modelId="{41AF23BE-319B-4580-A0FE-76A3FB1B4DFC}" type="pres">
      <dgm:prSet presAssocID="{C6CB452D-3756-480D-AA1E-BA06756C9218}" presName="text4" presStyleLbl="fgAcc4" presStyleIdx="3" presStyleCnt="20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570660A6-C1EF-4798-B40F-E9C9883FE529}" type="pres">
      <dgm:prSet presAssocID="{C6CB452D-3756-480D-AA1E-BA06756C9218}" presName="hierChild5" presStyleCnt="0"/>
      <dgm:spPr/>
    </dgm:pt>
    <dgm:pt modelId="{3C063D50-0B6D-4B98-BC0E-73663D49C053}" type="pres">
      <dgm:prSet presAssocID="{A4B7131B-F08C-42EF-8C3A-A430568ECAB7}" presName="hierRoot1" presStyleCnt="0"/>
      <dgm:spPr/>
    </dgm:pt>
    <dgm:pt modelId="{B639E77C-81B7-4B03-BA02-19F1616D50A0}" type="pres">
      <dgm:prSet presAssocID="{A4B7131B-F08C-42EF-8C3A-A430568ECAB7}" presName="composite" presStyleCnt="0"/>
      <dgm:spPr/>
    </dgm:pt>
    <dgm:pt modelId="{294FF3AD-7312-497D-8EF9-9036BDA98362}" type="pres">
      <dgm:prSet presAssocID="{A4B7131B-F08C-42EF-8C3A-A430568ECAB7}" presName="background" presStyleLbl="node0" presStyleIdx="3" presStyleCnt="7"/>
      <dgm:spPr/>
    </dgm:pt>
    <dgm:pt modelId="{A705481C-06C2-49DB-B184-99BBE83A5910}" type="pres">
      <dgm:prSet presAssocID="{A4B7131B-F08C-42EF-8C3A-A430568ECAB7}" presName="text" presStyleLbl="fgAcc0" presStyleIdx="3" presStyleCnt="7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433418FD-E9D0-4714-A6EF-D37733C17155}" type="pres">
      <dgm:prSet presAssocID="{A4B7131B-F08C-42EF-8C3A-A430568ECAB7}" presName="hierChild2" presStyleCnt="0"/>
      <dgm:spPr/>
    </dgm:pt>
    <dgm:pt modelId="{907B7C53-3523-4851-9606-2EDBD1240885}" type="pres">
      <dgm:prSet presAssocID="{F67EF367-6D24-476C-972A-4769FB95E13A}" presName="Name10" presStyleLbl="parChTrans1D2" presStyleIdx="1" presStyleCnt="5"/>
      <dgm:spPr/>
      <dgm:t>
        <a:bodyPr/>
        <a:lstStyle/>
        <a:p>
          <a:endParaRPr lang="nl-BE"/>
        </a:p>
      </dgm:t>
    </dgm:pt>
    <dgm:pt modelId="{34A07D0C-77CF-446B-BF0B-AD56E42D68C9}" type="pres">
      <dgm:prSet presAssocID="{8FE203BD-F75E-4439-A0BD-9933985582A2}" presName="hierRoot2" presStyleCnt="0"/>
      <dgm:spPr/>
    </dgm:pt>
    <dgm:pt modelId="{AF829F04-BEC0-495F-8BE4-5168DB3912FF}" type="pres">
      <dgm:prSet presAssocID="{8FE203BD-F75E-4439-A0BD-9933985582A2}" presName="composite2" presStyleCnt="0"/>
      <dgm:spPr/>
    </dgm:pt>
    <dgm:pt modelId="{2675F480-7C61-4CA1-96C2-811826DE0031}" type="pres">
      <dgm:prSet presAssocID="{8FE203BD-F75E-4439-A0BD-9933985582A2}" presName="background2" presStyleLbl="node2" presStyleIdx="1" presStyleCnt="5"/>
      <dgm:spPr/>
    </dgm:pt>
    <dgm:pt modelId="{11474885-854C-4043-8B28-A6E9AF811C86}" type="pres">
      <dgm:prSet presAssocID="{8FE203BD-F75E-4439-A0BD-9933985582A2}" presName="text2" presStyleLbl="fgAcc2" presStyleIdx="1" presStyleCnt="5" custLinFactX="-25937" custLinFactNeighborX="-100000" custLinFactNeighborY="-5897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45394A89-714E-4C9F-A605-ACCAC78F1732}" type="pres">
      <dgm:prSet presAssocID="{8FE203BD-F75E-4439-A0BD-9933985582A2}" presName="hierChild3" presStyleCnt="0"/>
      <dgm:spPr/>
    </dgm:pt>
    <dgm:pt modelId="{9C8D30E5-629D-4619-8B77-4B2024583A5E}" type="pres">
      <dgm:prSet presAssocID="{57CFF10A-37C4-4B75-A91F-3BDEC01BB217}" presName="Name17" presStyleLbl="parChTrans1D3" presStyleIdx="1" presStyleCnt="5"/>
      <dgm:spPr/>
      <dgm:t>
        <a:bodyPr/>
        <a:lstStyle/>
        <a:p>
          <a:endParaRPr lang="nl-BE"/>
        </a:p>
      </dgm:t>
    </dgm:pt>
    <dgm:pt modelId="{B50F04B1-6B0C-43FC-AD8F-914EAA7ACC93}" type="pres">
      <dgm:prSet presAssocID="{2965A653-C8DA-4467-AF9F-BA72B4660494}" presName="hierRoot3" presStyleCnt="0"/>
      <dgm:spPr/>
    </dgm:pt>
    <dgm:pt modelId="{5CE35DE3-8021-4A33-966A-645A33CB055F}" type="pres">
      <dgm:prSet presAssocID="{2965A653-C8DA-4467-AF9F-BA72B4660494}" presName="composite3" presStyleCnt="0"/>
      <dgm:spPr/>
    </dgm:pt>
    <dgm:pt modelId="{25089F77-F055-45C5-ADAD-BD53E9853ADC}" type="pres">
      <dgm:prSet presAssocID="{2965A653-C8DA-4467-AF9F-BA72B4660494}" presName="background3" presStyleLbl="node3" presStyleIdx="1" presStyleCnt="5"/>
      <dgm:spPr/>
    </dgm:pt>
    <dgm:pt modelId="{3BF3C356-18F5-4242-AEC6-6CED528E1846}" type="pres">
      <dgm:prSet presAssocID="{2965A653-C8DA-4467-AF9F-BA72B4660494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43DA173A-F268-4FD8-8534-F87497D7F5EF}" type="pres">
      <dgm:prSet presAssocID="{2965A653-C8DA-4467-AF9F-BA72B4660494}" presName="hierChild4" presStyleCnt="0"/>
      <dgm:spPr/>
    </dgm:pt>
    <dgm:pt modelId="{D8D7FF40-6A33-43EE-8D06-77354C58505C}" type="pres">
      <dgm:prSet presAssocID="{4D3E587B-8D55-4D94-AD5C-6278F4C1D22C}" presName="Name23" presStyleLbl="parChTrans1D4" presStyleIdx="4" presStyleCnt="20"/>
      <dgm:spPr/>
      <dgm:t>
        <a:bodyPr/>
        <a:lstStyle/>
        <a:p>
          <a:endParaRPr lang="nl-BE"/>
        </a:p>
      </dgm:t>
    </dgm:pt>
    <dgm:pt modelId="{769E108E-595D-4D78-BA85-B078D286A2E0}" type="pres">
      <dgm:prSet presAssocID="{9290DF9F-3105-492E-9DEB-B90D8919AFB8}" presName="hierRoot4" presStyleCnt="0"/>
      <dgm:spPr/>
    </dgm:pt>
    <dgm:pt modelId="{BF85E7E4-6C74-4AB9-8187-74ED10D83817}" type="pres">
      <dgm:prSet presAssocID="{9290DF9F-3105-492E-9DEB-B90D8919AFB8}" presName="composite4" presStyleCnt="0"/>
      <dgm:spPr/>
    </dgm:pt>
    <dgm:pt modelId="{DD20EEF0-093E-438B-BB09-497D82AEC3D7}" type="pres">
      <dgm:prSet presAssocID="{9290DF9F-3105-492E-9DEB-B90D8919AFB8}" presName="background4" presStyleLbl="node4" presStyleIdx="4" presStyleCnt="20"/>
      <dgm:spPr/>
    </dgm:pt>
    <dgm:pt modelId="{BE25400B-B948-4829-8AF1-6614C63A6FAE}" type="pres">
      <dgm:prSet presAssocID="{9290DF9F-3105-492E-9DEB-B90D8919AFB8}" presName="text4" presStyleLbl="fgAcc4" presStyleIdx="4" presStyleCnt="20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AB4B1B06-23E1-45F2-9D33-3D37ED2C1F35}" type="pres">
      <dgm:prSet presAssocID="{9290DF9F-3105-492E-9DEB-B90D8919AFB8}" presName="hierChild5" presStyleCnt="0"/>
      <dgm:spPr/>
    </dgm:pt>
    <dgm:pt modelId="{5B26E53D-1E21-4127-B69F-93062BCB6630}" type="pres">
      <dgm:prSet presAssocID="{749A02AA-D043-485F-8271-ADC34D595F30}" presName="Name23" presStyleLbl="parChTrans1D4" presStyleIdx="5" presStyleCnt="20"/>
      <dgm:spPr/>
      <dgm:t>
        <a:bodyPr/>
        <a:lstStyle/>
        <a:p>
          <a:endParaRPr lang="nl-BE"/>
        </a:p>
      </dgm:t>
    </dgm:pt>
    <dgm:pt modelId="{AA6B10E2-8239-43E2-84CB-7C7209C5A932}" type="pres">
      <dgm:prSet presAssocID="{EACB24E8-031C-4AD0-90D7-032D615D8A74}" presName="hierRoot4" presStyleCnt="0"/>
      <dgm:spPr/>
    </dgm:pt>
    <dgm:pt modelId="{62D5A757-B8C3-4386-9553-85801F1BA4E6}" type="pres">
      <dgm:prSet presAssocID="{EACB24E8-031C-4AD0-90D7-032D615D8A74}" presName="composite4" presStyleCnt="0"/>
      <dgm:spPr/>
    </dgm:pt>
    <dgm:pt modelId="{11E5FDB4-73DF-44BB-912E-05A3942DC901}" type="pres">
      <dgm:prSet presAssocID="{EACB24E8-031C-4AD0-90D7-032D615D8A74}" presName="background4" presStyleLbl="node4" presStyleIdx="5" presStyleCnt="20"/>
      <dgm:spPr/>
    </dgm:pt>
    <dgm:pt modelId="{0C20AC97-5593-49A3-A187-47C656F55479}" type="pres">
      <dgm:prSet presAssocID="{EACB24E8-031C-4AD0-90D7-032D615D8A74}" presName="text4" presStyleLbl="fgAcc4" presStyleIdx="5" presStyleCnt="20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814F2B9E-BCB0-4388-85CA-7B46631FD992}" type="pres">
      <dgm:prSet presAssocID="{EACB24E8-031C-4AD0-90D7-032D615D8A74}" presName="hierChild5" presStyleCnt="0"/>
      <dgm:spPr/>
    </dgm:pt>
    <dgm:pt modelId="{EEC0D760-E0A2-4991-98A3-87C01AA62C93}" type="pres">
      <dgm:prSet presAssocID="{86A8C73D-041D-446B-9CBC-164C8BC01275}" presName="Name23" presStyleLbl="parChTrans1D4" presStyleIdx="6" presStyleCnt="20"/>
      <dgm:spPr/>
      <dgm:t>
        <a:bodyPr/>
        <a:lstStyle/>
        <a:p>
          <a:endParaRPr lang="nl-BE"/>
        </a:p>
      </dgm:t>
    </dgm:pt>
    <dgm:pt modelId="{DC18CC38-4F33-4E7A-A54E-5500109DA101}" type="pres">
      <dgm:prSet presAssocID="{F77AF40E-724F-4A19-8689-2065A82A1650}" presName="hierRoot4" presStyleCnt="0"/>
      <dgm:spPr/>
    </dgm:pt>
    <dgm:pt modelId="{2F65716E-5E51-455E-81CD-B8081C28C24A}" type="pres">
      <dgm:prSet presAssocID="{F77AF40E-724F-4A19-8689-2065A82A1650}" presName="composite4" presStyleCnt="0"/>
      <dgm:spPr/>
    </dgm:pt>
    <dgm:pt modelId="{843E4C00-3169-4275-BD44-470B6F6894BE}" type="pres">
      <dgm:prSet presAssocID="{F77AF40E-724F-4A19-8689-2065A82A1650}" presName="background4" presStyleLbl="node4" presStyleIdx="6" presStyleCnt="20"/>
      <dgm:spPr/>
    </dgm:pt>
    <dgm:pt modelId="{A226C929-7A28-4F08-9B42-82C94C72467C}" type="pres">
      <dgm:prSet presAssocID="{F77AF40E-724F-4A19-8689-2065A82A1650}" presName="text4" presStyleLbl="fgAcc4" presStyleIdx="6" presStyleCnt="20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5DBC5B5E-A095-4CF9-A5D1-747CBDA98765}" type="pres">
      <dgm:prSet presAssocID="{F77AF40E-724F-4A19-8689-2065A82A1650}" presName="hierChild5" presStyleCnt="0"/>
      <dgm:spPr/>
    </dgm:pt>
    <dgm:pt modelId="{49A0E325-E2EC-4CF8-94E4-AE0ACB542E0E}" type="pres">
      <dgm:prSet presAssocID="{B14A09A6-FA93-4552-AD22-A06C1803182F}" presName="Name23" presStyleLbl="parChTrans1D4" presStyleIdx="7" presStyleCnt="20"/>
      <dgm:spPr/>
      <dgm:t>
        <a:bodyPr/>
        <a:lstStyle/>
        <a:p>
          <a:endParaRPr lang="nl-BE"/>
        </a:p>
      </dgm:t>
    </dgm:pt>
    <dgm:pt modelId="{873A08A9-5E1D-4CF0-B9BF-FC85E238ACA0}" type="pres">
      <dgm:prSet presAssocID="{89F4CE9C-DA80-48B3-838C-86A0E5BEE669}" presName="hierRoot4" presStyleCnt="0"/>
      <dgm:spPr/>
    </dgm:pt>
    <dgm:pt modelId="{6FEFD4DD-2D11-4E44-B5B6-A1AF442CFD37}" type="pres">
      <dgm:prSet presAssocID="{89F4CE9C-DA80-48B3-838C-86A0E5BEE669}" presName="composite4" presStyleCnt="0"/>
      <dgm:spPr/>
    </dgm:pt>
    <dgm:pt modelId="{694231D9-7704-4FE5-9A57-FB18D1BBA4A4}" type="pres">
      <dgm:prSet presAssocID="{89F4CE9C-DA80-48B3-838C-86A0E5BEE669}" presName="background4" presStyleLbl="node4" presStyleIdx="7" presStyleCnt="20"/>
      <dgm:spPr/>
    </dgm:pt>
    <dgm:pt modelId="{A7862A2A-A152-4FE5-99BA-7641A36D81BE}" type="pres">
      <dgm:prSet presAssocID="{89F4CE9C-DA80-48B3-838C-86A0E5BEE669}" presName="text4" presStyleLbl="fgAcc4" presStyleIdx="7" presStyleCnt="20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BC95189A-CE4C-4BB7-AB37-6A4DAFF4C040}" type="pres">
      <dgm:prSet presAssocID="{89F4CE9C-DA80-48B3-838C-86A0E5BEE669}" presName="hierChild5" presStyleCnt="0"/>
      <dgm:spPr/>
    </dgm:pt>
    <dgm:pt modelId="{151B67FF-0C0D-468D-BE6D-0F2CE0F9C518}" type="pres">
      <dgm:prSet presAssocID="{0DC8787E-AB98-46FD-8A5B-D835672558BF}" presName="hierRoot1" presStyleCnt="0"/>
      <dgm:spPr/>
    </dgm:pt>
    <dgm:pt modelId="{0B921C28-9508-4B96-9093-AD3432349389}" type="pres">
      <dgm:prSet presAssocID="{0DC8787E-AB98-46FD-8A5B-D835672558BF}" presName="composite" presStyleCnt="0"/>
      <dgm:spPr/>
    </dgm:pt>
    <dgm:pt modelId="{BF051483-8A07-49A7-8FC5-DBB53F07471F}" type="pres">
      <dgm:prSet presAssocID="{0DC8787E-AB98-46FD-8A5B-D835672558BF}" presName="background" presStyleLbl="node0" presStyleIdx="4" presStyleCnt="7"/>
      <dgm:spPr/>
    </dgm:pt>
    <dgm:pt modelId="{57E78CFE-FFDC-426B-BC18-7121D844D91F}" type="pres">
      <dgm:prSet presAssocID="{0DC8787E-AB98-46FD-8A5B-D835672558BF}" presName="text" presStyleLbl="fgAcc0" presStyleIdx="4" presStyleCnt="7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23A4A64B-B8F8-4279-9E10-1BE7054754C9}" type="pres">
      <dgm:prSet presAssocID="{0DC8787E-AB98-46FD-8A5B-D835672558BF}" presName="hierChild2" presStyleCnt="0"/>
      <dgm:spPr/>
    </dgm:pt>
    <dgm:pt modelId="{62CD1F1A-8DEC-4C36-855C-082AA870AD81}" type="pres">
      <dgm:prSet presAssocID="{476ABA93-4AC9-4C42-BF5E-3B205EAA7F05}" presName="Name10" presStyleLbl="parChTrans1D2" presStyleIdx="2" presStyleCnt="5"/>
      <dgm:spPr/>
      <dgm:t>
        <a:bodyPr/>
        <a:lstStyle/>
        <a:p>
          <a:endParaRPr lang="nl-BE"/>
        </a:p>
      </dgm:t>
    </dgm:pt>
    <dgm:pt modelId="{CB63A68B-3FDB-4DB3-8969-8BDA78B29C61}" type="pres">
      <dgm:prSet presAssocID="{7BC143E0-AB51-4C1E-83B2-1D6228785207}" presName="hierRoot2" presStyleCnt="0"/>
      <dgm:spPr/>
    </dgm:pt>
    <dgm:pt modelId="{A8B839E7-FAAC-4FEB-8E16-D338B3B57C84}" type="pres">
      <dgm:prSet presAssocID="{7BC143E0-AB51-4C1E-83B2-1D6228785207}" presName="composite2" presStyleCnt="0"/>
      <dgm:spPr/>
    </dgm:pt>
    <dgm:pt modelId="{289247A5-6FEA-4EBE-B21F-423276CCA817}" type="pres">
      <dgm:prSet presAssocID="{7BC143E0-AB51-4C1E-83B2-1D6228785207}" presName="background2" presStyleLbl="node2" presStyleIdx="2" presStyleCnt="5"/>
      <dgm:spPr/>
    </dgm:pt>
    <dgm:pt modelId="{18B3D855-BEF8-453E-BA79-3FC7BC664615}" type="pres">
      <dgm:prSet presAssocID="{7BC143E0-AB51-4C1E-83B2-1D6228785207}" presName="text2" presStyleLbl="fgAcc2" presStyleIdx="2" presStyleCnt="5" custLinFactX="100000" custLinFactNeighborX="150084" custLinFactNeighborY="-5897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02381AD9-AFEC-4932-98C5-7754F2820473}" type="pres">
      <dgm:prSet presAssocID="{7BC143E0-AB51-4C1E-83B2-1D6228785207}" presName="hierChild3" presStyleCnt="0"/>
      <dgm:spPr/>
    </dgm:pt>
    <dgm:pt modelId="{D350A353-D91C-46CA-A9CC-90EFDA03234E}" type="pres">
      <dgm:prSet presAssocID="{AD01AA05-46C7-4A41-AEB4-DFD758CD082F}" presName="Name17" presStyleLbl="parChTrans1D3" presStyleIdx="2" presStyleCnt="5"/>
      <dgm:spPr/>
      <dgm:t>
        <a:bodyPr/>
        <a:lstStyle/>
        <a:p>
          <a:endParaRPr lang="nl-BE"/>
        </a:p>
      </dgm:t>
    </dgm:pt>
    <dgm:pt modelId="{78519C38-0492-498F-9689-12730DEAEB2F}" type="pres">
      <dgm:prSet presAssocID="{D82B1786-F5A6-4F04-83BA-0637CDA41192}" presName="hierRoot3" presStyleCnt="0"/>
      <dgm:spPr/>
    </dgm:pt>
    <dgm:pt modelId="{3BC2B074-7796-4F18-9D4F-B6D5C95085BD}" type="pres">
      <dgm:prSet presAssocID="{D82B1786-F5A6-4F04-83BA-0637CDA41192}" presName="composite3" presStyleCnt="0"/>
      <dgm:spPr/>
    </dgm:pt>
    <dgm:pt modelId="{0D06CA21-1714-4E89-9E9E-CD2A08CA3D6C}" type="pres">
      <dgm:prSet presAssocID="{D82B1786-F5A6-4F04-83BA-0637CDA41192}" presName="background3" presStyleLbl="node3" presStyleIdx="2" presStyleCnt="5"/>
      <dgm:spPr/>
    </dgm:pt>
    <dgm:pt modelId="{FBD5E9F9-F663-45B0-88C5-8B94992C6826}" type="pres">
      <dgm:prSet presAssocID="{D82B1786-F5A6-4F04-83BA-0637CDA41192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D875F8B7-D788-4765-9D4D-85F34C0EB003}" type="pres">
      <dgm:prSet presAssocID="{D82B1786-F5A6-4F04-83BA-0637CDA41192}" presName="hierChild4" presStyleCnt="0"/>
      <dgm:spPr/>
    </dgm:pt>
    <dgm:pt modelId="{E0084AC6-4A80-45F9-8FF0-90A5C43C5A61}" type="pres">
      <dgm:prSet presAssocID="{DD3E4F45-0F5A-4BE4-81CF-3D3B391B4285}" presName="Name23" presStyleLbl="parChTrans1D4" presStyleIdx="8" presStyleCnt="20"/>
      <dgm:spPr/>
      <dgm:t>
        <a:bodyPr/>
        <a:lstStyle/>
        <a:p>
          <a:endParaRPr lang="nl-BE"/>
        </a:p>
      </dgm:t>
    </dgm:pt>
    <dgm:pt modelId="{58492C30-2EBE-47CB-A6B8-3BD8CA418F97}" type="pres">
      <dgm:prSet presAssocID="{A544FF2E-3489-48A6-99A3-50DA8077DCE9}" presName="hierRoot4" presStyleCnt="0"/>
      <dgm:spPr/>
    </dgm:pt>
    <dgm:pt modelId="{98FA7E82-7263-4AF9-87F1-81D001DAF47B}" type="pres">
      <dgm:prSet presAssocID="{A544FF2E-3489-48A6-99A3-50DA8077DCE9}" presName="composite4" presStyleCnt="0"/>
      <dgm:spPr/>
    </dgm:pt>
    <dgm:pt modelId="{22B48853-091A-4455-9EA7-2BEA51549936}" type="pres">
      <dgm:prSet presAssocID="{A544FF2E-3489-48A6-99A3-50DA8077DCE9}" presName="background4" presStyleLbl="node4" presStyleIdx="8" presStyleCnt="20"/>
      <dgm:spPr/>
    </dgm:pt>
    <dgm:pt modelId="{5642927A-FEEB-4B93-B322-561F020DD4EC}" type="pres">
      <dgm:prSet presAssocID="{A544FF2E-3489-48A6-99A3-50DA8077DCE9}" presName="text4" presStyleLbl="fgAcc4" presStyleIdx="8" presStyleCnt="20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C24563D4-27E3-49E8-BDEC-52AB62D8889F}" type="pres">
      <dgm:prSet presAssocID="{A544FF2E-3489-48A6-99A3-50DA8077DCE9}" presName="hierChild5" presStyleCnt="0"/>
      <dgm:spPr/>
    </dgm:pt>
    <dgm:pt modelId="{C1EBB38F-EAD8-4402-8B8B-03E0A74E5A9D}" type="pres">
      <dgm:prSet presAssocID="{A9DD52BE-9AC4-4E30-A988-5FC4B19DBDB7}" presName="Name23" presStyleLbl="parChTrans1D4" presStyleIdx="9" presStyleCnt="20"/>
      <dgm:spPr/>
      <dgm:t>
        <a:bodyPr/>
        <a:lstStyle/>
        <a:p>
          <a:endParaRPr lang="nl-BE"/>
        </a:p>
      </dgm:t>
    </dgm:pt>
    <dgm:pt modelId="{4B41B4EA-F1E4-4F13-9B53-5D447E5325F6}" type="pres">
      <dgm:prSet presAssocID="{43F26594-C5AA-4E68-81F3-AB9A9790BE8C}" presName="hierRoot4" presStyleCnt="0"/>
      <dgm:spPr/>
    </dgm:pt>
    <dgm:pt modelId="{1F922733-EE4E-4477-B5B0-F5A7B6FC8533}" type="pres">
      <dgm:prSet presAssocID="{43F26594-C5AA-4E68-81F3-AB9A9790BE8C}" presName="composite4" presStyleCnt="0"/>
      <dgm:spPr/>
    </dgm:pt>
    <dgm:pt modelId="{CF4E10DC-B6B4-470F-80EF-1D31E61D9C17}" type="pres">
      <dgm:prSet presAssocID="{43F26594-C5AA-4E68-81F3-AB9A9790BE8C}" presName="background4" presStyleLbl="node4" presStyleIdx="9" presStyleCnt="20"/>
      <dgm:spPr/>
    </dgm:pt>
    <dgm:pt modelId="{4AFC9DE7-8D5B-4C14-A828-CCC9B3CA4217}" type="pres">
      <dgm:prSet presAssocID="{43F26594-C5AA-4E68-81F3-AB9A9790BE8C}" presName="text4" presStyleLbl="fgAcc4" presStyleIdx="9" presStyleCnt="20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20CFB59E-1964-4B84-9D50-323299747773}" type="pres">
      <dgm:prSet presAssocID="{43F26594-C5AA-4E68-81F3-AB9A9790BE8C}" presName="hierChild5" presStyleCnt="0"/>
      <dgm:spPr/>
    </dgm:pt>
    <dgm:pt modelId="{46F20DDB-2784-41E6-AA55-449C623AF282}" type="pres">
      <dgm:prSet presAssocID="{90229748-DDD2-4B58-A4DF-AE43AE1B26D6}" presName="Name23" presStyleLbl="parChTrans1D4" presStyleIdx="10" presStyleCnt="20"/>
      <dgm:spPr/>
      <dgm:t>
        <a:bodyPr/>
        <a:lstStyle/>
        <a:p>
          <a:endParaRPr lang="nl-BE"/>
        </a:p>
      </dgm:t>
    </dgm:pt>
    <dgm:pt modelId="{10D038C9-FF52-4990-846D-4C503CF3F75D}" type="pres">
      <dgm:prSet presAssocID="{B843BB7F-E86C-4676-9E26-3B4E6C8B7BF2}" presName="hierRoot4" presStyleCnt="0"/>
      <dgm:spPr/>
    </dgm:pt>
    <dgm:pt modelId="{AC166EA6-B997-4DB3-9FD4-5DC5075E6FDB}" type="pres">
      <dgm:prSet presAssocID="{B843BB7F-E86C-4676-9E26-3B4E6C8B7BF2}" presName="composite4" presStyleCnt="0"/>
      <dgm:spPr/>
    </dgm:pt>
    <dgm:pt modelId="{3FF9709D-E791-40E6-8AB4-A4B08B491E50}" type="pres">
      <dgm:prSet presAssocID="{B843BB7F-E86C-4676-9E26-3B4E6C8B7BF2}" presName="background4" presStyleLbl="node4" presStyleIdx="10" presStyleCnt="20"/>
      <dgm:spPr/>
    </dgm:pt>
    <dgm:pt modelId="{0326E446-DC9E-4FED-92FF-11AA37D2626C}" type="pres">
      <dgm:prSet presAssocID="{B843BB7F-E86C-4676-9E26-3B4E6C8B7BF2}" presName="text4" presStyleLbl="fgAcc4" presStyleIdx="10" presStyleCnt="20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39375887-300B-43E7-94ED-39ACCDF04951}" type="pres">
      <dgm:prSet presAssocID="{B843BB7F-E86C-4676-9E26-3B4E6C8B7BF2}" presName="hierChild5" presStyleCnt="0"/>
      <dgm:spPr/>
    </dgm:pt>
    <dgm:pt modelId="{F2C93361-3A27-411D-8617-EAB99ECA41F1}" type="pres">
      <dgm:prSet presAssocID="{EE392088-3E4B-404E-88DE-C322A65F7957}" presName="Name23" presStyleLbl="parChTrans1D4" presStyleIdx="11" presStyleCnt="20"/>
      <dgm:spPr/>
      <dgm:t>
        <a:bodyPr/>
        <a:lstStyle/>
        <a:p>
          <a:endParaRPr lang="nl-BE"/>
        </a:p>
      </dgm:t>
    </dgm:pt>
    <dgm:pt modelId="{A406D90B-A80F-4DA7-9B9D-C3DBC06AD942}" type="pres">
      <dgm:prSet presAssocID="{5B508D66-B472-4C6E-BA49-69F8C8F6D39A}" presName="hierRoot4" presStyleCnt="0"/>
      <dgm:spPr/>
    </dgm:pt>
    <dgm:pt modelId="{FE42D605-9D4C-466A-8DC6-838D8F162006}" type="pres">
      <dgm:prSet presAssocID="{5B508D66-B472-4C6E-BA49-69F8C8F6D39A}" presName="composite4" presStyleCnt="0"/>
      <dgm:spPr/>
    </dgm:pt>
    <dgm:pt modelId="{BDE8A1C0-098D-4D9C-B7AE-763888B8EF42}" type="pres">
      <dgm:prSet presAssocID="{5B508D66-B472-4C6E-BA49-69F8C8F6D39A}" presName="background4" presStyleLbl="node4" presStyleIdx="11" presStyleCnt="20"/>
      <dgm:spPr/>
    </dgm:pt>
    <dgm:pt modelId="{267394B7-35A1-4B9C-A8DC-61F9E58D37E8}" type="pres">
      <dgm:prSet presAssocID="{5B508D66-B472-4C6E-BA49-69F8C8F6D39A}" presName="text4" presStyleLbl="fgAcc4" presStyleIdx="11" presStyleCnt="20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7A34F494-5AE8-41F6-9C73-E67E3A88BBFA}" type="pres">
      <dgm:prSet presAssocID="{5B508D66-B472-4C6E-BA49-69F8C8F6D39A}" presName="hierChild5" presStyleCnt="0"/>
      <dgm:spPr/>
    </dgm:pt>
    <dgm:pt modelId="{59892821-17C1-40ED-8558-1ED3D561121D}" type="pres">
      <dgm:prSet presAssocID="{7891DCB6-9F64-44C7-87FA-B707D8CAAEBC}" presName="hierRoot1" presStyleCnt="0"/>
      <dgm:spPr/>
    </dgm:pt>
    <dgm:pt modelId="{21F49E0A-9105-4A86-BB24-32EBC2CC8238}" type="pres">
      <dgm:prSet presAssocID="{7891DCB6-9F64-44C7-87FA-B707D8CAAEBC}" presName="composite" presStyleCnt="0"/>
      <dgm:spPr/>
    </dgm:pt>
    <dgm:pt modelId="{42CBA0D2-568C-42FE-906D-72DAA1C4AD77}" type="pres">
      <dgm:prSet presAssocID="{7891DCB6-9F64-44C7-87FA-B707D8CAAEBC}" presName="background" presStyleLbl="node0" presStyleIdx="5" presStyleCnt="7"/>
      <dgm:spPr/>
    </dgm:pt>
    <dgm:pt modelId="{0422CB3E-0640-4CBB-91C4-980EDDF13A54}" type="pres">
      <dgm:prSet presAssocID="{7891DCB6-9F64-44C7-87FA-B707D8CAAEBC}" presName="text" presStyleLbl="fgAcc0" presStyleIdx="5" presStyleCnt="7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4C924D5F-6D3A-42BE-943B-66C0F2BE8348}" type="pres">
      <dgm:prSet presAssocID="{7891DCB6-9F64-44C7-87FA-B707D8CAAEBC}" presName="hierChild2" presStyleCnt="0"/>
      <dgm:spPr/>
    </dgm:pt>
    <dgm:pt modelId="{EA2408BA-876D-4E22-8CB6-BE7A0189DA4B}" type="pres">
      <dgm:prSet presAssocID="{42D04345-3D25-4A5E-BEAD-0391EF0BB980}" presName="Name10" presStyleLbl="parChTrans1D2" presStyleIdx="3" presStyleCnt="5"/>
      <dgm:spPr/>
      <dgm:t>
        <a:bodyPr/>
        <a:lstStyle/>
        <a:p>
          <a:endParaRPr lang="nl-BE"/>
        </a:p>
      </dgm:t>
    </dgm:pt>
    <dgm:pt modelId="{3A318712-757B-4B55-B539-863955B9928E}" type="pres">
      <dgm:prSet presAssocID="{7D548D08-2BBD-4589-9B2D-3E3452AA4A5D}" presName="hierRoot2" presStyleCnt="0"/>
      <dgm:spPr/>
    </dgm:pt>
    <dgm:pt modelId="{37EB9B31-8934-4D2E-A327-1328BB6CBA80}" type="pres">
      <dgm:prSet presAssocID="{7D548D08-2BBD-4589-9B2D-3E3452AA4A5D}" presName="composite2" presStyleCnt="0"/>
      <dgm:spPr/>
    </dgm:pt>
    <dgm:pt modelId="{9D7F140B-6992-4BE1-9CF6-8BC6DBAFE6DE}" type="pres">
      <dgm:prSet presAssocID="{7D548D08-2BBD-4589-9B2D-3E3452AA4A5D}" presName="background2" presStyleLbl="node2" presStyleIdx="3" presStyleCnt="5"/>
      <dgm:spPr/>
    </dgm:pt>
    <dgm:pt modelId="{DF999A48-C1CD-43EA-9CD0-9F8BF050C93C}" type="pres">
      <dgm:prSet presAssocID="{7D548D08-2BBD-4589-9B2D-3E3452AA4A5D}" presName="text2" presStyleLbl="fgAcc2" presStyleIdx="3" presStyleCnt="5" custLinFactNeighborX="5640" custLinFactNeighborY="-5897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74A6EB75-408F-45AD-83B6-172F50EC4213}" type="pres">
      <dgm:prSet presAssocID="{7D548D08-2BBD-4589-9B2D-3E3452AA4A5D}" presName="hierChild3" presStyleCnt="0"/>
      <dgm:spPr/>
    </dgm:pt>
    <dgm:pt modelId="{9280D892-F80D-4A3D-AD94-94F32AFA26E6}" type="pres">
      <dgm:prSet presAssocID="{8BDBD876-855A-4D98-AE8F-5163E1D763EF}" presName="Name17" presStyleLbl="parChTrans1D3" presStyleIdx="3" presStyleCnt="5"/>
      <dgm:spPr/>
      <dgm:t>
        <a:bodyPr/>
        <a:lstStyle/>
        <a:p>
          <a:endParaRPr lang="nl-BE"/>
        </a:p>
      </dgm:t>
    </dgm:pt>
    <dgm:pt modelId="{A2341DA3-058E-41F0-AF95-0AC8929AD3C2}" type="pres">
      <dgm:prSet presAssocID="{2EA90C5E-41FE-426F-A832-B92EF57968D4}" presName="hierRoot3" presStyleCnt="0"/>
      <dgm:spPr/>
    </dgm:pt>
    <dgm:pt modelId="{C635C4A2-B599-4557-8548-B7D82449BC95}" type="pres">
      <dgm:prSet presAssocID="{2EA90C5E-41FE-426F-A832-B92EF57968D4}" presName="composite3" presStyleCnt="0"/>
      <dgm:spPr/>
    </dgm:pt>
    <dgm:pt modelId="{B106E49F-E579-4C18-99AD-87DDCD50D3B8}" type="pres">
      <dgm:prSet presAssocID="{2EA90C5E-41FE-426F-A832-B92EF57968D4}" presName="background3" presStyleLbl="node3" presStyleIdx="3" presStyleCnt="5"/>
      <dgm:spPr/>
    </dgm:pt>
    <dgm:pt modelId="{C4A00756-F91C-43CB-80FB-82E914448CE7}" type="pres">
      <dgm:prSet presAssocID="{2EA90C5E-41FE-426F-A832-B92EF57968D4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B4CC3A25-D9D1-48EF-BAA2-07173C070B51}" type="pres">
      <dgm:prSet presAssocID="{2EA90C5E-41FE-426F-A832-B92EF57968D4}" presName="hierChild4" presStyleCnt="0"/>
      <dgm:spPr/>
    </dgm:pt>
    <dgm:pt modelId="{A3C84EE1-2C04-47C7-B291-18D2C3D0E520}" type="pres">
      <dgm:prSet presAssocID="{8DBB8A06-AFB8-45D2-A731-AA50AA48CCDC}" presName="Name23" presStyleLbl="parChTrans1D4" presStyleIdx="12" presStyleCnt="20"/>
      <dgm:spPr/>
      <dgm:t>
        <a:bodyPr/>
        <a:lstStyle/>
        <a:p>
          <a:endParaRPr lang="nl-BE"/>
        </a:p>
      </dgm:t>
    </dgm:pt>
    <dgm:pt modelId="{4BF78CE5-40F9-42F3-BF30-759B638DF4D2}" type="pres">
      <dgm:prSet presAssocID="{BF0D2C18-8CCB-4AD7-B703-0ED1F1980993}" presName="hierRoot4" presStyleCnt="0"/>
      <dgm:spPr/>
    </dgm:pt>
    <dgm:pt modelId="{C591EC64-B361-4853-A2FB-08BD62DB6325}" type="pres">
      <dgm:prSet presAssocID="{BF0D2C18-8CCB-4AD7-B703-0ED1F1980993}" presName="composite4" presStyleCnt="0"/>
      <dgm:spPr/>
    </dgm:pt>
    <dgm:pt modelId="{48322C32-9AE7-41CE-98DD-4E45A9004E33}" type="pres">
      <dgm:prSet presAssocID="{BF0D2C18-8CCB-4AD7-B703-0ED1F1980993}" presName="background4" presStyleLbl="node4" presStyleIdx="12" presStyleCnt="20"/>
      <dgm:spPr/>
    </dgm:pt>
    <dgm:pt modelId="{ABC17326-D663-46CA-82F7-DD40768A0040}" type="pres">
      <dgm:prSet presAssocID="{BF0D2C18-8CCB-4AD7-B703-0ED1F1980993}" presName="text4" presStyleLbl="fgAcc4" presStyleIdx="12" presStyleCnt="20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8377F62F-F8F9-4BA8-BDC9-197EC8D053E9}" type="pres">
      <dgm:prSet presAssocID="{BF0D2C18-8CCB-4AD7-B703-0ED1F1980993}" presName="hierChild5" presStyleCnt="0"/>
      <dgm:spPr/>
    </dgm:pt>
    <dgm:pt modelId="{3ADA1ACE-3502-422B-823B-5A726E648F4D}" type="pres">
      <dgm:prSet presAssocID="{572AA513-9640-4A24-88F9-19092750A205}" presName="Name23" presStyleLbl="parChTrans1D4" presStyleIdx="13" presStyleCnt="20"/>
      <dgm:spPr/>
      <dgm:t>
        <a:bodyPr/>
        <a:lstStyle/>
        <a:p>
          <a:endParaRPr lang="nl-BE"/>
        </a:p>
      </dgm:t>
    </dgm:pt>
    <dgm:pt modelId="{4400270B-D904-4346-8633-C863D905F43F}" type="pres">
      <dgm:prSet presAssocID="{917BEB32-F514-4FF5-91E3-986C3C5866C6}" presName="hierRoot4" presStyleCnt="0"/>
      <dgm:spPr/>
    </dgm:pt>
    <dgm:pt modelId="{803926D1-EB95-4D23-9819-614AAF814CD6}" type="pres">
      <dgm:prSet presAssocID="{917BEB32-F514-4FF5-91E3-986C3C5866C6}" presName="composite4" presStyleCnt="0"/>
      <dgm:spPr/>
    </dgm:pt>
    <dgm:pt modelId="{D526FE7F-F492-4AE7-8DD4-F917237D8CE6}" type="pres">
      <dgm:prSet presAssocID="{917BEB32-F514-4FF5-91E3-986C3C5866C6}" presName="background4" presStyleLbl="node4" presStyleIdx="13" presStyleCnt="20"/>
      <dgm:spPr/>
    </dgm:pt>
    <dgm:pt modelId="{9B0ECFAF-14FA-4917-9B7D-BB3CD24CD99A}" type="pres">
      <dgm:prSet presAssocID="{917BEB32-F514-4FF5-91E3-986C3C5866C6}" presName="text4" presStyleLbl="fgAcc4" presStyleIdx="13" presStyleCnt="20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11EC65FE-5A9A-4E7A-89A9-7C11F5DEFC61}" type="pres">
      <dgm:prSet presAssocID="{917BEB32-F514-4FF5-91E3-986C3C5866C6}" presName="hierChild5" presStyleCnt="0"/>
      <dgm:spPr/>
    </dgm:pt>
    <dgm:pt modelId="{5B74C32A-9A55-47A3-98DC-676DE138B986}" type="pres">
      <dgm:prSet presAssocID="{EA7ACF48-0D5D-4093-A895-E873E6F1B821}" presName="Name23" presStyleLbl="parChTrans1D4" presStyleIdx="14" presStyleCnt="20"/>
      <dgm:spPr/>
      <dgm:t>
        <a:bodyPr/>
        <a:lstStyle/>
        <a:p>
          <a:endParaRPr lang="nl-BE"/>
        </a:p>
      </dgm:t>
    </dgm:pt>
    <dgm:pt modelId="{B3AC5601-5389-4601-A766-46877796AEBA}" type="pres">
      <dgm:prSet presAssocID="{AC94D069-37CC-48A7-B07F-32F9E25B06B1}" presName="hierRoot4" presStyleCnt="0"/>
      <dgm:spPr/>
    </dgm:pt>
    <dgm:pt modelId="{9EBEA400-4637-4AFB-A27D-35966A3EDACD}" type="pres">
      <dgm:prSet presAssocID="{AC94D069-37CC-48A7-B07F-32F9E25B06B1}" presName="composite4" presStyleCnt="0"/>
      <dgm:spPr/>
    </dgm:pt>
    <dgm:pt modelId="{A8D37E93-5239-48DD-A503-510590CEC8D1}" type="pres">
      <dgm:prSet presAssocID="{AC94D069-37CC-48A7-B07F-32F9E25B06B1}" presName="background4" presStyleLbl="node4" presStyleIdx="14" presStyleCnt="20"/>
      <dgm:spPr/>
    </dgm:pt>
    <dgm:pt modelId="{4E8209DD-6277-44EA-A2A3-9E1D56C1E8F0}" type="pres">
      <dgm:prSet presAssocID="{AC94D069-37CC-48A7-B07F-32F9E25B06B1}" presName="text4" presStyleLbl="fgAcc4" presStyleIdx="14" presStyleCnt="20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63AB9C32-4FDB-49EF-94E7-1320B222DCF5}" type="pres">
      <dgm:prSet presAssocID="{AC94D069-37CC-48A7-B07F-32F9E25B06B1}" presName="hierChild5" presStyleCnt="0"/>
      <dgm:spPr/>
    </dgm:pt>
    <dgm:pt modelId="{E3D3C985-AA5A-48AD-849E-22FD0B59EE16}" type="pres">
      <dgm:prSet presAssocID="{97F2137A-F742-4A17-821D-18C7E9D2FC86}" presName="Name23" presStyleLbl="parChTrans1D4" presStyleIdx="15" presStyleCnt="20"/>
      <dgm:spPr/>
      <dgm:t>
        <a:bodyPr/>
        <a:lstStyle/>
        <a:p>
          <a:endParaRPr lang="nl-BE"/>
        </a:p>
      </dgm:t>
    </dgm:pt>
    <dgm:pt modelId="{84AFE81A-CF14-49B7-8F6C-BE1CFEE90BF2}" type="pres">
      <dgm:prSet presAssocID="{AD025652-C1B0-44C8-ABE4-0C20F9723AA5}" presName="hierRoot4" presStyleCnt="0"/>
      <dgm:spPr/>
    </dgm:pt>
    <dgm:pt modelId="{5F98D9D0-2206-46B7-9194-2A93E0A08FDD}" type="pres">
      <dgm:prSet presAssocID="{AD025652-C1B0-44C8-ABE4-0C20F9723AA5}" presName="composite4" presStyleCnt="0"/>
      <dgm:spPr/>
    </dgm:pt>
    <dgm:pt modelId="{086ABADD-7042-4752-BCED-2F6CF911E379}" type="pres">
      <dgm:prSet presAssocID="{AD025652-C1B0-44C8-ABE4-0C20F9723AA5}" presName="background4" presStyleLbl="node4" presStyleIdx="15" presStyleCnt="20"/>
      <dgm:spPr/>
    </dgm:pt>
    <dgm:pt modelId="{525C3599-6D10-451B-9EB8-E4F76AA49A96}" type="pres">
      <dgm:prSet presAssocID="{AD025652-C1B0-44C8-ABE4-0C20F9723AA5}" presName="text4" presStyleLbl="fgAcc4" presStyleIdx="15" presStyleCnt="20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CAEED866-AF59-4F5C-861A-F157E7FF242C}" type="pres">
      <dgm:prSet presAssocID="{AD025652-C1B0-44C8-ABE4-0C20F9723AA5}" presName="hierChild5" presStyleCnt="0"/>
      <dgm:spPr/>
    </dgm:pt>
    <dgm:pt modelId="{504616AB-E9B0-4D9C-A300-0B0568ED9259}" type="pres">
      <dgm:prSet presAssocID="{192C75AA-A1C4-45E3-8D99-8372D0A17CE5}" presName="hierRoot1" presStyleCnt="0"/>
      <dgm:spPr/>
    </dgm:pt>
    <dgm:pt modelId="{1C5B6E26-DCCB-4E2E-8BF8-33D26165646A}" type="pres">
      <dgm:prSet presAssocID="{192C75AA-A1C4-45E3-8D99-8372D0A17CE5}" presName="composite" presStyleCnt="0"/>
      <dgm:spPr/>
    </dgm:pt>
    <dgm:pt modelId="{D61E64FB-B389-4E2F-8F01-D79E8445B65B}" type="pres">
      <dgm:prSet presAssocID="{192C75AA-A1C4-45E3-8D99-8372D0A17CE5}" presName="background" presStyleLbl="node0" presStyleIdx="6" presStyleCnt="7"/>
      <dgm:spPr/>
    </dgm:pt>
    <dgm:pt modelId="{7E6E483D-331E-419C-A666-00A7F2F7B912}" type="pres">
      <dgm:prSet presAssocID="{192C75AA-A1C4-45E3-8D99-8372D0A17CE5}" presName="text" presStyleLbl="fgAcc0" presStyleIdx="6" presStyleCnt="7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D9271DD6-54CE-45E7-B1D4-7C34FB67EDD4}" type="pres">
      <dgm:prSet presAssocID="{192C75AA-A1C4-45E3-8D99-8372D0A17CE5}" presName="hierChild2" presStyleCnt="0"/>
      <dgm:spPr/>
    </dgm:pt>
    <dgm:pt modelId="{F3A64B30-F882-482B-929F-E9723A6063E5}" type="pres">
      <dgm:prSet presAssocID="{727EE697-5CFC-4D28-8D0F-09473F368BEC}" presName="Name10" presStyleLbl="parChTrans1D2" presStyleIdx="4" presStyleCnt="5"/>
      <dgm:spPr/>
      <dgm:t>
        <a:bodyPr/>
        <a:lstStyle/>
        <a:p>
          <a:endParaRPr lang="nl-BE"/>
        </a:p>
      </dgm:t>
    </dgm:pt>
    <dgm:pt modelId="{11B571A9-3293-42EA-B872-DE649E2047FC}" type="pres">
      <dgm:prSet presAssocID="{7DD70227-E885-427B-83D6-EC29E25722AA}" presName="hierRoot2" presStyleCnt="0"/>
      <dgm:spPr/>
    </dgm:pt>
    <dgm:pt modelId="{E0420B4A-A19F-4D86-8BAC-C45043DBC4C2}" type="pres">
      <dgm:prSet presAssocID="{7DD70227-E885-427B-83D6-EC29E25722AA}" presName="composite2" presStyleCnt="0"/>
      <dgm:spPr/>
    </dgm:pt>
    <dgm:pt modelId="{B506B0F3-63CE-4C19-BF21-587E1A42E01F}" type="pres">
      <dgm:prSet presAssocID="{7DD70227-E885-427B-83D6-EC29E25722AA}" presName="background2" presStyleLbl="node2" presStyleIdx="4" presStyleCnt="5"/>
      <dgm:spPr/>
    </dgm:pt>
    <dgm:pt modelId="{BA8CA4C0-69DD-49A6-AE9D-482167BF6506}" type="pres">
      <dgm:prSet presAssocID="{7DD70227-E885-427B-83D6-EC29E25722AA}" presName="text2" presStyleLbl="fgAcc2" presStyleIdx="4" presStyleCnt="5" custLinFactX="-100000" custLinFactNeighborX="-138805" custLinFactNeighborY="-5897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B677E504-48A2-4E82-92D6-4C502202AAE6}" type="pres">
      <dgm:prSet presAssocID="{7DD70227-E885-427B-83D6-EC29E25722AA}" presName="hierChild3" presStyleCnt="0"/>
      <dgm:spPr/>
    </dgm:pt>
    <dgm:pt modelId="{9461BBEE-3CAA-4C98-BC7D-D0A1B5CC77F6}" type="pres">
      <dgm:prSet presAssocID="{968CFE2C-B488-425D-90FD-E0859506001E}" presName="Name17" presStyleLbl="parChTrans1D3" presStyleIdx="4" presStyleCnt="5"/>
      <dgm:spPr/>
      <dgm:t>
        <a:bodyPr/>
        <a:lstStyle/>
        <a:p>
          <a:endParaRPr lang="nl-BE"/>
        </a:p>
      </dgm:t>
    </dgm:pt>
    <dgm:pt modelId="{2302C40F-869D-4569-9F00-6A71037A490E}" type="pres">
      <dgm:prSet presAssocID="{0FBAD9D1-9DDD-4922-B318-BD75C80C6F6A}" presName="hierRoot3" presStyleCnt="0"/>
      <dgm:spPr/>
    </dgm:pt>
    <dgm:pt modelId="{932C0A03-0AF2-403B-B8D9-91F3EE69D82F}" type="pres">
      <dgm:prSet presAssocID="{0FBAD9D1-9DDD-4922-B318-BD75C80C6F6A}" presName="composite3" presStyleCnt="0"/>
      <dgm:spPr/>
    </dgm:pt>
    <dgm:pt modelId="{A53775C3-FC34-4968-ACF9-E60A19BAEAD6}" type="pres">
      <dgm:prSet presAssocID="{0FBAD9D1-9DDD-4922-B318-BD75C80C6F6A}" presName="background3" presStyleLbl="node3" presStyleIdx="4" presStyleCnt="5"/>
      <dgm:spPr/>
    </dgm:pt>
    <dgm:pt modelId="{FF719272-1D71-4D6A-A66E-39288CB3B918}" type="pres">
      <dgm:prSet presAssocID="{0FBAD9D1-9DDD-4922-B318-BD75C80C6F6A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D2501648-20E1-416D-AC85-A408465847B7}" type="pres">
      <dgm:prSet presAssocID="{0FBAD9D1-9DDD-4922-B318-BD75C80C6F6A}" presName="hierChild4" presStyleCnt="0"/>
      <dgm:spPr/>
    </dgm:pt>
    <dgm:pt modelId="{395538CC-ADDA-4805-B5F7-05B538C94656}" type="pres">
      <dgm:prSet presAssocID="{9A7DFBAE-CB9E-4378-BA61-BA06E0AFB7A9}" presName="Name23" presStyleLbl="parChTrans1D4" presStyleIdx="16" presStyleCnt="20"/>
      <dgm:spPr/>
      <dgm:t>
        <a:bodyPr/>
        <a:lstStyle/>
        <a:p>
          <a:endParaRPr lang="nl-BE"/>
        </a:p>
      </dgm:t>
    </dgm:pt>
    <dgm:pt modelId="{1EF1B81F-AED9-4DB7-81DE-394509C41DFA}" type="pres">
      <dgm:prSet presAssocID="{7A99D138-F92C-49F6-A4BA-EE4B579CE871}" presName="hierRoot4" presStyleCnt="0"/>
      <dgm:spPr/>
    </dgm:pt>
    <dgm:pt modelId="{042AE4DB-FBC4-493B-B239-4E0DD1C7036C}" type="pres">
      <dgm:prSet presAssocID="{7A99D138-F92C-49F6-A4BA-EE4B579CE871}" presName="composite4" presStyleCnt="0"/>
      <dgm:spPr/>
    </dgm:pt>
    <dgm:pt modelId="{52F1DA1F-BE3F-42F9-8953-569BBF80B7F0}" type="pres">
      <dgm:prSet presAssocID="{7A99D138-F92C-49F6-A4BA-EE4B579CE871}" presName="background4" presStyleLbl="node4" presStyleIdx="16" presStyleCnt="20"/>
      <dgm:spPr/>
    </dgm:pt>
    <dgm:pt modelId="{CD939EF3-24D5-4CCF-A131-318EC48BE68D}" type="pres">
      <dgm:prSet presAssocID="{7A99D138-F92C-49F6-A4BA-EE4B579CE871}" presName="text4" presStyleLbl="fgAcc4" presStyleIdx="16" presStyleCnt="20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6D786EDB-B7B4-4010-B658-C68DA77F0957}" type="pres">
      <dgm:prSet presAssocID="{7A99D138-F92C-49F6-A4BA-EE4B579CE871}" presName="hierChild5" presStyleCnt="0"/>
      <dgm:spPr/>
    </dgm:pt>
    <dgm:pt modelId="{6EAAE922-A6FA-45EF-A7AE-ABF4374DD0F2}" type="pres">
      <dgm:prSet presAssocID="{887111BD-1CCF-4846-A990-C7A1FBC56D23}" presName="Name23" presStyleLbl="parChTrans1D4" presStyleIdx="17" presStyleCnt="20"/>
      <dgm:spPr/>
      <dgm:t>
        <a:bodyPr/>
        <a:lstStyle/>
        <a:p>
          <a:endParaRPr lang="nl-BE"/>
        </a:p>
      </dgm:t>
    </dgm:pt>
    <dgm:pt modelId="{B1A88868-BC17-49D6-8235-F02EC762F6AC}" type="pres">
      <dgm:prSet presAssocID="{F43FDCF4-09B8-4148-B1C4-B5FB1710CD25}" presName="hierRoot4" presStyleCnt="0"/>
      <dgm:spPr/>
    </dgm:pt>
    <dgm:pt modelId="{E140D249-5D72-4573-B619-B1EFD4BB6672}" type="pres">
      <dgm:prSet presAssocID="{F43FDCF4-09B8-4148-B1C4-B5FB1710CD25}" presName="composite4" presStyleCnt="0"/>
      <dgm:spPr/>
    </dgm:pt>
    <dgm:pt modelId="{41452753-363A-43F7-87FF-16F759E0CA39}" type="pres">
      <dgm:prSet presAssocID="{F43FDCF4-09B8-4148-B1C4-B5FB1710CD25}" presName="background4" presStyleLbl="node4" presStyleIdx="17" presStyleCnt="20"/>
      <dgm:spPr/>
    </dgm:pt>
    <dgm:pt modelId="{E35EAC1F-CE31-48E2-816E-C0F6576F9A92}" type="pres">
      <dgm:prSet presAssocID="{F43FDCF4-09B8-4148-B1C4-B5FB1710CD25}" presName="text4" presStyleLbl="fgAcc4" presStyleIdx="17" presStyleCnt="20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665ABB67-65BC-493E-A2E0-906319E04CD6}" type="pres">
      <dgm:prSet presAssocID="{F43FDCF4-09B8-4148-B1C4-B5FB1710CD25}" presName="hierChild5" presStyleCnt="0"/>
      <dgm:spPr/>
    </dgm:pt>
    <dgm:pt modelId="{98033203-7B72-420A-AD12-C50491558AB2}" type="pres">
      <dgm:prSet presAssocID="{FEACC9D7-795C-4369-A661-EE2084A65AD7}" presName="Name23" presStyleLbl="parChTrans1D4" presStyleIdx="18" presStyleCnt="20"/>
      <dgm:spPr/>
      <dgm:t>
        <a:bodyPr/>
        <a:lstStyle/>
        <a:p>
          <a:endParaRPr lang="nl-BE"/>
        </a:p>
      </dgm:t>
    </dgm:pt>
    <dgm:pt modelId="{BA000368-3F8F-46C3-9AE3-6A8B652EBAD9}" type="pres">
      <dgm:prSet presAssocID="{11C93DD6-B6D9-4292-96A2-721B4BDD8111}" presName="hierRoot4" presStyleCnt="0"/>
      <dgm:spPr/>
    </dgm:pt>
    <dgm:pt modelId="{F3F0786B-51DF-46F7-88BA-9372D275E980}" type="pres">
      <dgm:prSet presAssocID="{11C93DD6-B6D9-4292-96A2-721B4BDD8111}" presName="composite4" presStyleCnt="0"/>
      <dgm:spPr/>
    </dgm:pt>
    <dgm:pt modelId="{EEC36A75-F2D3-4BBF-9A2D-7B2372D66CAF}" type="pres">
      <dgm:prSet presAssocID="{11C93DD6-B6D9-4292-96A2-721B4BDD8111}" presName="background4" presStyleLbl="node4" presStyleIdx="18" presStyleCnt="20"/>
      <dgm:spPr/>
    </dgm:pt>
    <dgm:pt modelId="{231D216F-CFBF-4708-AAC4-C57210C069CE}" type="pres">
      <dgm:prSet presAssocID="{11C93DD6-B6D9-4292-96A2-721B4BDD8111}" presName="text4" presStyleLbl="fgAcc4" presStyleIdx="18" presStyleCnt="20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CA304E93-27F4-42C6-B7A5-C9DFBDC925A2}" type="pres">
      <dgm:prSet presAssocID="{11C93DD6-B6D9-4292-96A2-721B4BDD8111}" presName="hierChild5" presStyleCnt="0"/>
      <dgm:spPr/>
    </dgm:pt>
    <dgm:pt modelId="{4332342B-29E4-452B-9C70-3CB7739C5347}" type="pres">
      <dgm:prSet presAssocID="{EBD0819C-1F29-468A-871D-31340517AAF2}" presName="Name23" presStyleLbl="parChTrans1D4" presStyleIdx="19" presStyleCnt="20"/>
      <dgm:spPr/>
      <dgm:t>
        <a:bodyPr/>
        <a:lstStyle/>
        <a:p>
          <a:endParaRPr lang="nl-BE"/>
        </a:p>
      </dgm:t>
    </dgm:pt>
    <dgm:pt modelId="{36B8E59E-549E-4666-9C4B-0BF8D8D77A19}" type="pres">
      <dgm:prSet presAssocID="{38B65879-AAAC-4E14-9023-ABF15CBA4667}" presName="hierRoot4" presStyleCnt="0"/>
      <dgm:spPr/>
    </dgm:pt>
    <dgm:pt modelId="{F5624B9A-92B2-4228-9EB3-13EA85388EFA}" type="pres">
      <dgm:prSet presAssocID="{38B65879-AAAC-4E14-9023-ABF15CBA4667}" presName="composite4" presStyleCnt="0"/>
      <dgm:spPr/>
    </dgm:pt>
    <dgm:pt modelId="{658BFB1E-03E9-444A-94B8-CDDEC38C724B}" type="pres">
      <dgm:prSet presAssocID="{38B65879-AAAC-4E14-9023-ABF15CBA4667}" presName="background4" presStyleLbl="node4" presStyleIdx="19" presStyleCnt="20"/>
      <dgm:spPr/>
    </dgm:pt>
    <dgm:pt modelId="{29052889-16FD-4FC8-BF35-6C7CCFF67D41}" type="pres">
      <dgm:prSet presAssocID="{38B65879-AAAC-4E14-9023-ABF15CBA4667}" presName="text4" presStyleLbl="fgAcc4" presStyleIdx="19" presStyleCnt="20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E68DF051-DBA3-4476-B77F-34748C4226F8}" type="pres">
      <dgm:prSet presAssocID="{38B65879-AAAC-4E14-9023-ABF15CBA4667}" presName="hierChild5" presStyleCnt="0"/>
      <dgm:spPr/>
    </dgm:pt>
  </dgm:ptLst>
  <dgm:cxnLst>
    <dgm:cxn modelId="{F3DE5BE1-8B4C-40ED-ACC3-2778DE820EC8}" srcId="{0BE5BF47-B6D6-43D5-B433-46C419CD7478}" destId="{7891DCB6-9F64-44C7-87FA-B707D8CAAEBC}" srcOrd="5" destOrd="0" parTransId="{1735F125-9603-4F6B-BA13-A6A2A2D323D3}" sibTransId="{190608D9-3A89-4DFC-AC9E-D4E7E6D1698C}"/>
    <dgm:cxn modelId="{1E9A09F1-464E-4D87-84DA-223A3F909EFA}" type="presOf" srcId="{F67EF367-6D24-476C-972A-4769FB95E13A}" destId="{907B7C53-3523-4851-9606-2EDBD1240885}" srcOrd="0" destOrd="0" presId="urn:microsoft.com/office/officeart/2005/8/layout/hierarchy1"/>
    <dgm:cxn modelId="{50737E2E-7AC1-44E3-B353-B97E8F5C39F1}" type="presOf" srcId="{4F70386C-2474-4E5D-994F-B26C3E62FBA4}" destId="{FAA1F04F-52CA-47AA-9B6F-4BB0490D13C4}" srcOrd="0" destOrd="0" presId="urn:microsoft.com/office/officeart/2005/8/layout/hierarchy1"/>
    <dgm:cxn modelId="{50B29817-DF01-4AB6-A5E6-7BF314576D8E}" srcId="{7DD70227-E885-427B-83D6-EC29E25722AA}" destId="{0FBAD9D1-9DDD-4922-B318-BD75C80C6F6A}" srcOrd="0" destOrd="0" parTransId="{968CFE2C-B488-425D-90FD-E0859506001E}" sibTransId="{01632D1B-45C2-4098-8887-47399C97103F}"/>
    <dgm:cxn modelId="{DA40692D-F239-44D3-BD46-44923BBC282F}" type="presOf" srcId="{192C75AA-A1C4-45E3-8D99-8372D0A17CE5}" destId="{7E6E483D-331E-419C-A666-00A7F2F7B912}" srcOrd="0" destOrd="0" presId="urn:microsoft.com/office/officeart/2005/8/layout/hierarchy1"/>
    <dgm:cxn modelId="{392B5AFE-5C32-4574-A84D-C7668C0D8CED}" type="presOf" srcId="{81412E39-ABE0-48F9-BC27-69F2E4EE3EEF}" destId="{755140E5-CC96-4253-B265-EAD51EB381FB}" srcOrd="0" destOrd="0" presId="urn:microsoft.com/office/officeart/2005/8/layout/hierarchy1"/>
    <dgm:cxn modelId="{7EC3C683-8505-47E6-8765-9B2B389BC6B3}" srcId="{2EA90C5E-41FE-426F-A832-B92EF57968D4}" destId="{AC94D069-37CC-48A7-B07F-32F9E25B06B1}" srcOrd="1" destOrd="0" parTransId="{EA7ACF48-0D5D-4093-A895-E873E6F1B821}" sibTransId="{3EEB06D2-5E15-41AD-AB12-4E78DB5114F2}"/>
    <dgm:cxn modelId="{84E0D462-070C-4637-A121-DC1C97780540}" srcId="{81412E39-ABE0-48F9-BC27-69F2E4EE3EEF}" destId="{C6CB452D-3756-480D-AA1E-BA06756C9218}" srcOrd="0" destOrd="0" parTransId="{6AAD9ADD-912C-4496-866E-0C74168BAB67}" sibTransId="{D583DD7C-CDA1-43CE-ACF8-7B05EC0B06F5}"/>
    <dgm:cxn modelId="{793B0C31-4F26-44E8-86CE-6223C9F1873D}" type="presOf" srcId="{97F2137A-F742-4A17-821D-18C7E9D2FC86}" destId="{E3D3C985-AA5A-48AD-849E-22FD0B59EE16}" srcOrd="0" destOrd="0" presId="urn:microsoft.com/office/officeart/2005/8/layout/hierarchy1"/>
    <dgm:cxn modelId="{92FD4625-057D-4707-AB6F-2BEB6756655F}" type="presOf" srcId="{4D3E587B-8D55-4D94-AD5C-6278F4C1D22C}" destId="{D8D7FF40-6A33-43EE-8D06-77354C58505C}" srcOrd="0" destOrd="0" presId="urn:microsoft.com/office/officeart/2005/8/layout/hierarchy1"/>
    <dgm:cxn modelId="{2847BADC-D31B-4923-9C51-E9E405F8212F}" srcId="{7D548D08-2BBD-4589-9B2D-3E3452AA4A5D}" destId="{2EA90C5E-41FE-426F-A832-B92EF57968D4}" srcOrd="0" destOrd="0" parTransId="{8BDBD876-855A-4D98-AE8F-5163E1D763EF}" sibTransId="{266BA092-4EDE-4DFF-BCF5-1882BD45C76D}"/>
    <dgm:cxn modelId="{D10D7293-ACC7-487C-AC16-8B782C07D805}" srcId="{2A18875C-144E-49DB-AC84-9E72A188BA23}" destId="{A4D41728-4697-4FA2-81E9-B80A64FD37D0}" srcOrd="0" destOrd="0" parTransId="{87FDBEB0-B17D-477E-AD3F-F190DBE490CE}" sibTransId="{616D1249-97BA-4353-8A3F-B1B7F7F992CF}"/>
    <dgm:cxn modelId="{554E7072-2273-4C37-B2B0-C739F4C6A463}" srcId="{16235C70-4159-4EAA-B8E4-92CAC8211999}" destId="{2A18875C-144E-49DB-AC84-9E72A188BA23}" srcOrd="0" destOrd="0" parTransId="{E8423360-12C5-4BCF-AE34-4192B1FC4D5A}" sibTransId="{F37F017A-1906-42B3-AB44-D17D1E0218BF}"/>
    <dgm:cxn modelId="{849938F1-316E-44AE-A7F1-3A7FA5B582F2}" type="presOf" srcId="{9A7DFBAE-CB9E-4378-BA61-BA06E0AFB7A9}" destId="{395538CC-ADDA-4805-B5F7-05B538C94656}" srcOrd="0" destOrd="0" presId="urn:microsoft.com/office/officeart/2005/8/layout/hierarchy1"/>
    <dgm:cxn modelId="{85180953-D360-49CA-A079-2A05B79587CB}" type="presOf" srcId="{F530C7E9-5404-4BEC-904D-26903AC9BC09}" destId="{ADB13F54-832D-4E47-8C77-5FFAC6CED8CF}" srcOrd="0" destOrd="0" presId="urn:microsoft.com/office/officeart/2005/8/layout/hierarchy1"/>
    <dgm:cxn modelId="{E13A82A2-9B5C-4BD1-BC3D-4C102AAE6567}" type="presOf" srcId="{D82B1786-F5A6-4F04-83BA-0637CDA41192}" destId="{FBD5E9F9-F663-45B0-88C5-8B94992C6826}" srcOrd="0" destOrd="0" presId="urn:microsoft.com/office/officeart/2005/8/layout/hierarchy1"/>
    <dgm:cxn modelId="{8E43815C-E31E-4965-8D4D-0A6E1BA1F243}" type="presOf" srcId="{87FDBEB0-B17D-477E-AD3F-F190DBE490CE}" destId="{F51843FA-77D5-4F20-BBD2-74342AF5201A}" srcOrd="0" destOrd="0" presId="urn:microsoft.com/office/officeart/2005/8/layout/hierarchy1"/>
    <dgm:cxn modelId="{CB8F8F6A-6F4D-4878-A9EA-DDB536A5B062}" srcId="{8FE203BD-F75E-4439-A0BD-9933985582A2}" destId="{2965A653-C8DA-4467-AF9F-BA72B4660494}" srcOrd="0" destOrd="0" parTransId="{57CFF10A-37C4-4B75-A91F-3BDEC01BB217}" sibTransId="{FCFBED84-6FA7-4610-820B-DF210744502E}"/>
    <dgm:cxn modelId="{3B7D8745-AAA4-4C47-94A6-63E0C0B0DC0E}" type="presOf" srcId="{07117AD8-0AAB-4A24-9DC3-D8A7B489149E}" destId="{99664EE6-7F6A-4046-A661-93FF3F47B477}" srcOrd="0" destOrd="0" presId="urn:microsoft.com/office/officeart/2005/8/layout/hierarchy1"/>
    <dgm:cxn modelId="{3D008459-D0BE-4BF0-9342-A0F5D92DAF9B}" type="presOf" srcId="{AC94D069-37CC-48A7-B07F-32F9E25B06B1}" destId="{4E8209DD-6277-44EA-A2A3-9E1D56C1E8F0}" srcOrd="0" destOrd="0" presId="urn:microsoft.com/office/officeart/2005/8/layout/hierarchy1"/>
    <dgm:cxn modelId="{CC939C2E-50D9-45D5-A9B5-1B563123851D}" type="presOf" srcId="{FEACC9D7-795C-4369-A661-EE2084A65AD7}" destId="{98033203-7B72-420A-AD12-C50491558AB2}" srcOrd="0" destOrd="0" presId="urn:microsoft.com/office/officeart/2005/8/layout/hierarchy1"/>
    <dgm:cxn modelId="{0E3DFD8D-7452-4A15-8B48-AE9350EF7CB0}" type="presOf" srcId="{476ABA93-4AC9-4C42-BF5E-3B205EAA7F05}" destId="{62CD1F1A-8DEC-4C36-855C-082AA870AD81}" srcOrd="0" destOrd="0" presId="urn:microsoft.com/office/officeart/2005/8/layout/hierarchy1"/>
    <dgm:cxn modelId="{BEC51ED4-8F03-4CC3-9A7B-83CAAC962686}" srcId="{11C93DD6-B6D9-4292-96A2-721B4BDD8111}" destId="{38B65879-AAAC-4E14-9023-ABF15CBA4667}" srcOrd="0" destOrd="0" parTransId="{EBD0819C-1F29-468A-871D-31340517AAF2}" sibTransId="{7DDF0078-6FE9-4211-839A-FB8B44819695}"/>
    <dgm:cxn modelId="{89A41DE5-9BCD-4EA0-9828-D97736B02A01}" type="presOf" srcId="{7891DCB6-9F64-44C7-87FA-B707D8CAAEBC}" destId="{0422CB3E-0640-4CBB-91C4-980EDDF13A54}" srcOrd="0" destOrd="0" presId="urn:microsoft.com/office/officeart/2005/8/layout/hierarchy1"/>
    <dgm:cxn modelId="{D3FC6F23-F809-41E2-9B93-AE84EE77742E}" srcId="{AC94D069-37CC-48A7-B07F-32F9E25B06B1}" destId="{AD025652-C1B0-44C8-ABE4-0C20F9723AA5}" srcOrd="0" destOrd="0" parTransId="{97F2137A-F742-4A17-821D-18C7E9D2FC86}" sibTransId="{44FBBC92-F9F1-4F9D-B960-67B459D802C0}"/>
    <dgm:cxn modelId="{F2584B9D-A961-4F07-8F92-60BE4988F001}" type="presOf" srcId="{0DC8787E-AB98-46FD-8A5B-D835672558BF}" destId="{57E78CFE-FFDC-426B-BC18-7121D844D91F}" srcOrd="0" destOrd="0" presId="urn:microsoft.com/office/officeart/2005/8/layout/hierarchy1"/>
    <dgm:cxn modelId="{9DB9B7E1-8244-4E50-B6D2-07B9EA5D6D37}" type="presOf" srcId="{AD025652-C1B0-44C8-ABE4-0C20F9723AA5}" destId="{525C3599-6D10-451B-9EB8-E4F76AA49A96}" srcOrd="0" destOrd="0" presId="urn:microsoft.com/office/officeart/2005/8/layout/hierarchy1"/>
    <dgm:cxn modelId="{09D3CC8A-7BA9-42D0-9AB9-98FEEF9B0FD5}" type="presOf" srcId="{7D548D08-2BBD-4589-9B2D-3E3452AA4A5D}" destId="{DF999A48-C1CD-43EA-9CD0-9F8BF050C93C}" srcOrd="0" destOrd="0" presId="urn:microsoft.com/office/officeart/2005/8/layout/hierarchy1"/>
    <dgm:cxn modelId="{82AB929D-2BA2-4E32-8B03-6960DC24DC18}" type="presOf" srcId="{EACB24E8-031C-4AD0-90D7-032D615D8A74}" destId="{0C20AC97-5593-49A3-A187-47C656F55479}" srcOrd="0" destOrd="0" presId="urn:microsoft.com/office/officeart/2005/8/layout/hierarchy1"/>
    <dgm:cxn modelId="{EDC75C56-F8C5-47F6-AE2C-DD0BC3E6EC35}" srcId="{4F70386C-2474-4E5D-994F-B26C3E62FBA4}" destId="{16235C70-4159-4EAA-B8E4-92CAC8211999}" srcOrd="0" destOrd="0" parTransId="{406C1D22-B9AB-4575-AB66-3E6767FF61CE}" sibTransId="{4B013AB3-A8EA-4F6E-BF25-58659815D33A}"/>
    <dgm:cxn modelId="{18A03DD5-EBE0-4E45-B42D-F5A946A54310}" type="presOf" srcId="{90229748-DDD2-4B58-A4DF-AE43AE1B26D6}" destId="{46F20DDB-2784-41E6-AA55-449C623AF282}" srcOrd="0" destOrd="0" presId="urn:microsoft.com/office/officeart/2005/8/layout/hierarchy1"/>
    <dgm:cxn modelId="{59CD588A-3BC9-4C47-B266-1C5B4B149C83}" type="presOf" srcId="{749A02AA-D043-485F-8271-ADC34D595F30}" destId="{5B26E53D-1E21-4127-B69F-93062BCB6630}" srcOrd="0" destOrd="0" presId="urn:microsoft.com/office/officeart/2005/8/layout/hierarchy1"/>
    <dgm:cxn modelId="{EC666757-ACF1-4D40-8E21-CF5E0DE21796}" srcId="{0BE5BF47-B6D6-43D5-B433-46C419CD7478}" destId="{0DC8787E-AB98-46FD-8A5B-D835672558BF}" srcOrd="4" destOrd="0" parTransId="{A9EE8F72-41C0-491C-BB0C-32F17239341A}" sibTransId="{4183D6C3-A104-4912-B95C-39CF40B61B7B}"/>
    <dgm:cxn modelId="{D8D179F6-B149-4B06-A177-CC74BD265CA3}" type="presOf" srcId="{A4D41728-4697-4FA2-81E9-B80A64FD37D0}" destId="{3B3AA025-75F4-433D-ABE6-DE7CD5AE46A1}" srcOrd="0" destOrd="0" presId="urn:microsoft.com/office/officeart/2005/8/layout/hierarchy1"/>
    <dgm:cxn modelId="{3D2AD663-DAFF-4FDF-9CD8-38834963F0D5}" type="presOf" srcId="{38B65879-AAAC-4E14-9023-ABF15CBA4667}" destId="{29052889-16FD-4FC8-BF35-6C7CCFF67D41}" srcOrd="0" destOrd="0" presId="urn:microsoft.com/office/officeart/2005/8/layout/hierarchy1"/>
    <dgm:cxn modelId="{01B82697-6A18-4B15-9DDE-802EE1D6AC7F}" srcId="{0BE5BF47-B6D6-43D5-B433-46C419CD7478}" destId="{192C75AA-A1C4-45E3-8D99-8372D0A17CE5}" srcOrd="6" destOrd="0" parTransId="{CC91ED21-152D-494C-9B65-9275081D8AD8}" sibTransId="{D1B8D4C1-393B-4218-AF79-83F2DCE1187B}"/>
    <dgm:cxn modelId="{30B0BDF9-F65B-4E7A-BEEB-9B4E74FE002A}" type="presOf" srcId="{0FBAD9D1-9DDD-4922-B318-BD75C80C6F6A}" destId="{FF719272-1D71-4D6A-A66E-39288CB3B918}" srcOrd="0" destOrd="0" presId="urn:microsoft.com/office/officeart/2005/8/layout/hierarchy1"/>
    <dgm:cxn modelId="{83F0141E-EDCB-4D73-8BDD-7F745D07C755}" type="presOf" srcId="{A9DD52BE-9AC4-4E30-A988-5FC4B19DBDB7}" destId="{C1EBB38F-EAD8-4402-8B8B-03E0A74E5A9D}" srcOrd="0" destOrd="0" presId="urn:microsoft.com/office/officeart/2005/8/layout/hierarchy1"/>
    <dgm:cxn modelId="{6E036CC2-4FF8-4AEF-8354-3150EA7350C4}" srcId="{0FBAD9D1-9DDD-4922-B318-BD75C80C6F6A}" destId="{11C93DD6-B6D9-4292-96A2-721B4BDD8111}" srcOrd="1" destOrd="0" parTransId="{FEACC9D7-795C-4369-A661-EE2084A65AD7}" sibTransId="{549754F8-8E8B-4778-91F9-DBFB095AE25B}"/>
    <dgm:cxn modelId="{70A084B2-CD3C-4477-98FE-26BEB201E73D}" type="presOf" srcId="{EA7ACF48-0D5D-4093-A895-E873E6F1B821}" destId="{5B74C32A-9A55-47A3-98DC-676DE138B986}" srcOrd="0" destOrd="0" presId="urn:microsoft.com/office/officeart/2005/8/layout/hierarchy1"/>
    <dgm:cxn modelId="{F69BB071-D7DA-4FED-8779-E504C29FD55F}" type="presOf" srcId="{57CFF10A-37C4-4B75-A91F-3BDEC01BB217}" destId="{9C8D30E5-629D-4619-8B77-4B2024583A5E}" srcOrd="0" destOrd="0" presId="urn:microsoft.com/office/officeart/2005/8/layout/hierarchy1"/>
    <dgm:cxn modelId="{CFC2510A-06CD-46BF-9033-51F252311AE3}" type="presOf" srcId="{89F4CE9C-DA80-48B3-838C-86A0E5BEE669}" destId="{A7862A2A-A152-4FE5-99BA-7641A36D81BE}" srcOrd="0" destOrd="0" presId="urn:microsoft.com/office/officeart/2005/8/layout/hierarchy1"/>
    <dgm:cxn modelId="{7153F2ED-9480-4FCF-81EE-FFB27B715424}" srcId="{A4D41728-4697-4FA2-81E9-B80A64FD37D0}" destId="{F530C7E9-5404-4BEC-904D-26903AC9BC09}" srcOrd="0" destOrd="0" parTransId="{9D3F3869-144E-4ED7-A79B-23257F42BA18}" sibTransId="{F1B05AF1-D71F-493E-BE52-B95BAD3080B3}"/>
    <dgm:cxn modelId="{3531F68E-90E2-4B72-8D15-503ECF3AF396}" srcId="{D82B1786-F5A6-4F04-83BA-0637CDA41192}" destId="{A544FF2E-3489-48A6-99A3-50DA8077DCE9}" srcOrd="0" destOrd="0" parTransId="{DD3E4F45-0F5A-4BE4-81CF-3D3B391B4285}" sibTransId="{67659025-5A25-4926-BF11-6E71219E6C9D}"/>
    <dgm:cxn modelId="{8F8EBA3E-922C-48DB-A392-9E181703A8D3}" srcId="{A4B7131B-F08C-42EF-8C3A-A430568ECAB7}" destId="{8FE203BD-F75E-4439-A0BD-9933985582A2}" srcOrd="0" destOrd="0" parTransId="{F67EF367-6D24-476C-972A-4769FB95E13A}" sibTransId="{D1EEAF95-64D0-468D-97DD-27669E441D8D}"/>
    <dgm:cxn modelId="{B4ABED44-153A-4F0C-B02C-369695F13F79}" type="presOf" srcId="{887111BD-1CCF-4846-A990-C7A1FBC56D23}" destId="{6EAAE922-A6FA-45EF-A7AE-ABF4374DD0F2}" srcOrd="0" destOrd="0" presId="urn:microsoft.com/office/officeart/2005/8/layout/hierarchy1"/>
    <dgm:cxn modelId="{7602BBF1-D199-443B-8980-57B0C7D6CCB6}" srcId="{7A99D138-F92C-49F6-A4BA-EE4B579CE871}" destId="{F43FDCF4-09B8-4148-B1C4-B5FB1710CD25}" srcOrd="0" destOrd="0" parTransId="{887111BD-1CCF-4846-A990-C7A1FBC56D23}" sibTransId="{A8321207-9BBB-4C5D-A7B5-9F639B9E146E}"/>
    <dgm:cxn modelId="{55FFA338-7616-48DF-B80F-48655F5F2C1C}" srcId="{BF0D2C18-8CCB-4AD7-B703-0ED1F1980993}" destId="{917BEB32-F514-4FF5-91E3-986C3C5866C6}" srcOrd="0" destOrd="0" parTransId="{572AA513-9640-4A24-88F9-19092750A205}" sibTransId="{7672AB31-0DE7-49C0-AE89-0B6BBC1E64DC}"/>
    <dgm:cxn modelId="{D9C52833-B3DB-48A9-BAB4-FA6D351D486F}" type="presOf" srcId="{9D3F3869-144E-4ED7-A79B-23257F42BA18}" destId="{DAA802C4-D69C-45E8-974A-23870CAF91CD}" srcOrd="0" destOrd="0" presId="urn:microsoft.com/office/officeart/2005/8/layout/hierarchy1"/>
    <dgm:cxn modelId="{546EA1DA-58C9-40F6-A7AD-AEF07E187A7E}" type="presOf" srcId="{256E740B-D0E7-46CC-9E35-0F155DF7C381}" destId="{3AAA3424-62F3-484F-80AB-D42DAF35E327}" srcOrd="0" destOrd="0" presId="urn:microsoft.com/office/officeart/2005/8/layout/hierarchy1"/>
    <dgm:cxn modelId="{8F6878AF-38CD-4C4D-B36D-C0FAE56E37C6}" type="presOf" srcId="{42D04345-3D25-4A5E-BEAD-0391EF0BB980}" destId="{EA2408BA-876D-4E22-8CB6-BE7A0189DA4B}" srcOrd="0" destOrd="0" presId="urn:microsoft.com/office/officeart/2005/8/layout/hierarchy1"/>
    <dgm:cxn modelId="{9F43B5E3-56AF-4674-81F1-994E597CC8BD}" type="presOf" srcId="{2965A653-C8DA-4467-AF9F-BA72B4660494}" destId="{3BF3C356-18F5-4242-AEC6-6CED528E1846}" srcOrd="0" destOrd="0" presId="urn:microsoft.com/office/officeart/2005/8/layout/hierarchy1"/>
    <dgm:cxn modelId="{0EB87B42-591C-42DF-9A57-8C41AF35C9BB}" srcId="{0FBAD9D1-9DDD-4922-B318-BD75C80C6F6A}" destId="{7A99D138-F92C-49F6-A4BA-EE4B579CE871}" srcOrd="0" destOrd="0" parTransId="{9A7DFBAE-CB9E-4378-BA61-BA06E0AFB7A9}" sibTransId="{F9681BD7-691D-4C00-9206-62BE0FF898FE}"/>
    <dgm:cxn modelId="{04EEB9E6-BCAC-440A-AB93-1F06C5C75B40}" type="presOf" srcId="{DD3E4F45-0F5A-4BE4-81CF-3D3B391B4285}" destId="{E0084AC6-4A80-45F9-8FF0-90A5C43C5A61}" srcOrd="0" destOrd="0" presId="urn:microsoft.com/office/officeart/2005/8/layout/hierarchy1"/>
    <dgm:cxn modelId="{E6D644DB-FFDD-42E5-A650-7458085CF17F}" srcId="{0DC8787E-AB98-46FD-8A5B-D835672558BF}" destId="{7BC143E0-AB51-4C1E-83B2-1D6228785207}" srcOrd="0" destOrd="0" parTransId="{476ABA93-4AC9-4C42-BF5E-3B205EAA7F05}" sibTransId="{93AE67A5-8890-4AF9-A1A3-9F15DAC3FBC5}"/>
    <dgm:cxn modelId="{4038BA9C-A343-4DC4-B205-441768F3BB25}" srcId="{0BE5BF47-B6D6-43D5-B433-46C419CD7478}" destId="{256E740B-D0E7-46CC-9E35-0F155DF7C381}" srcOrd="1" destOrd="0" parTransId="{519FFD16-472C-4FB0-983F-7C65D4886971}" sibTransId="{3F74FDC1-688F-47C1-84BE-84B8D109D19F}"/>
    <dgm:cxn modelId="{3157C445-8A98-44CC-98E8-97CF144ECADB}" type="presOf" srcId="{43F26594-C5AA-4E68-81F3-AB9A9790BE8C}" destId="{4AFC9DE7-8D5B-4C14-A828-CCC9B3CA4217}" srcOrd="0" destOrd="0" presId="urn:microsoft.com/office/officeart/2005/8/layout/hierarchy1"/>
    <dgm:cxn modelId="{928B2E82-8066-4F66-8EBD-83F8CFEB197F}" type="presOf" srcId="{E8423360-12C5-4BCF-AE34-4192B1FC4D5A}" destId="{660B279B-677D-4AC4-B862-0893B23305D8}" srcOrd="0" destOrd="0" presId="urn:microsoft.com/office/officeart/2005/8/layout/hierarchy1"/>
    <dgm:cxn modelId="{2FEDA121-3F72-4F4B-A0EE-7A75F9813D33}" type="presOf" srcId="{A544FF2E-3489-48A6-99A3-50DA8077DCE9}" destId="{5642927A-FEEB-4B93-B322-561F020DD4EC}" srcOrd="0" destOrd="0" presId="urn:microsoft.com/office/officeart/2005/8/layout/hierarchy1"/>
    <dgm:cxn modelId="{15406F71-943C-4E78-8919-8FC908DE6863}" srcId="{9290DF9F-3105-492E-9DEB-B90D8919AFB8}" destId="{EACB24E8-031C-4AD0-90D7-032D615D8A74}" srcOrd="0" destOrd="0" parTransId="{749A02AA-D043-485F-8271-ADC34D595F30}" sibTransId="{B1166F6B-F5F1-4F5C-84E1-CF7497D6DE7E}"/>
    <dgm:cxn modelId="{94B86A1A-3015-42DD-99BC-AB0C7D4A5D8E}" srcId="{B843BB7F-E86C-4676-9E26-3B4E6C8B7BF2}" destId="{5B508D66-B472-4C6E-BA49-69F8C8F6D39A}" srcOrd="0" destOrd="0" parTransId="{EE392088-3E4B-404E-88DE-C322A65F7957}" sibTransId="{26D4D350-30D5-4A71-BF87-614AF562C581}"/>
    <dgm:cxn modelId="{C4DC0DF7-30DA-4B9C-B983-3A92FF8D7F32}" type="presOf" srcId="{7DD70227-E885-427B-83D6-EC29E25722AA}" destId="{BA8CA4C0-69DD-49A6-AE9D-482167BF6506}" srcOrd="0" destOrd="0" presId="urn:microsoft.com/office/officeart/2005/8/layout/hierarchy1"/>
    <dgm:cxn modelId="{F6770013-50D4-46DC-9E13-1E34778C0B0A}" srcId="{0BE5BF47-B6D6-43D5-B433-46C419CD7478}" destId="{FC779306-33EC-4A90-B291-B8229EDB5BBE}" srcOrd="0" destOrd="0" parTransId="{6612CB58-9E30-4B6B-AEF7-6D5CA1BC9068}" sibTransId="{16C2D32C-68E0-4E32-A48E-86B6A504CAEF}"/>
    <dgm:cxn modelId="{EBDAE41E-EAB0-4706-B3B9-6356F663F452}" type="presOf" srcId="{8DBB8A06-AFB8-45D2-A731-AA50AA48CCDC}" destId="{A3C84EE1-2C04-47C7-B291-18D2C3D0E520}" srcOrd="0" destOrd="0" presId="urn:microsoft.com/office/officeart/2005/8/layout/hierarchy1"/>
    <dgm:cxn modelId="{3BF64A9F-BE7B-4024-923C-22BB67E18EEC}" type="presOf" srcId="{0BE5BF47-B6D6-43D5-B433-46C419CD7478}" destId="{6BD06EBD-DA77-4506-BAC5-377A0744C020}" srcOrd="0" destOrd="0" presId="urn:microsoft.com/office/officeart/2005/8/layout/hierarchy1"/>
    <dgm:cxn modelId="{91573F0C-F959-486C-A918-5311D3F804F5}" srcId="{7891DCB6-9F64-44C7-87FA-B707D8CAAEBC}" destId="{7D548D08-2BBD-4589-9B2D-3E3452AA4A5D}" srcOrd="0" destOrd="0" parTransId="{42D04345-3D25-4A5E-BEAD-0391EF0BB980}" sibTransId="{A231B147-ECCD-4EE4-A7FD-F76D3400F798}"/>
    <dgm:cxn modelId="{FF8D0691-0C1E-411B-BD09-65DF61F4B251}" type="presOf" srcId="{572AA513-9640-4A24-88F9-19092750A205}" destId="{3ADA1ACE-3502-422B-823B-5A726E648F4D}" srcOrd="0" destOrd="0" presId="urn:microsoft.com/office/officeart/2005/8/layout/hierarchy1"/>
    <dgm:cxn modelId="{33836883-C808-4C44-BE97-F240C6A2A588}" srcId="{A544FF2E-3489-48A6-99A3-50DA8077DCE9}" destId="{43F26594-C5AA-4E68-81F3-AB9A9790BE8C}" srcOrd="0" destOrd="0" parTransId="{A9DD52BE-9AC4-4E30-A988-5FC4B19DBDB7}" sibTransId="{6A9311D1-26E3-4134-8F51-BF16D43925B5}"/>
    <dgm:cxn modelId="{A09676D2-06C1-411C-AE4A-AC824122283E}" srcId="{2965A653-C8DA-4467-AF9F-BA72B4660494}" destId="{9290DF9F-3105-492E-9DEB-B90D8919AFB8}" srcOrd="0" destOrd="0" parTransId="{4D3E587B-8D55-4D94-AD5C-6278F4C1D22C}" sibTransId="{8EBF1249-3214-421F-8CE4-035DA0BAC4E2}"/>
    <dgm:cxn modelId="{C141289F-A3CC-4F0E-B808-813A1ED5DB16}" srcId="{192C75AA-A1C4-45E3-8D99-8372D0A17CE5}" destId="{7DD70227-E885-427B-83D6-EC29E25722AA}" srcOrd="0" destOrd="0" parTransId="{727EE697-5CFC-4D28-8D0F-09473F368BEC}" sibTransId="{7CFEB045-CB15-41EF-8DCC-19E6AC6BB989}"/>
    <dgm:cxn modelId="{1DE9BA06-F95E-4751-9742-C58FC67A25F8}" type="presOf" srcId="{EE392088-3E4B-404E-88DE-C322A65F7957}" destId="{F2C93361-3A27-411D-8617-EAB99ECA41F1}" srcOrd="0" destOrd="0" presId="urn:microsoft.com/office/officeart/2005/8/layout/hierarchy1"/>
    <dgm:cxn modelId="{0386DFA0-62C4-497C-AE55-D53CE6219932}" type="presOf" srcId="{7BC143E0-AB51-4C1E-83B2-1D6228785207}" destId="{18B3D855-BEF8-453E-BA79-3FC7BC664615}" srcOrd="0" destOrd="0" presId="urn:microsoft.com/office/officeart/2005/8/layout/hierarchy1"/>
    <dgm:cxn modelId="{F506AF4E-4220-40B5-911A-3B498F2AE7E7}" type="presOf" srcId="{727EE697-5CFC-4D28-8D0F-09473F368BEC}" destId="{F3A64B30-F882-482B-929F-E9723A6063E5}" srcOrd="0" destOrd="0" presId="urn:microsoft.com/office/officeart/2005/8/layout/hierarchy1"/>
    <dgm:cxn modelId="{07119CBD-2D9F-4571-B945-A4B718C4736E}" type="presOf" srcId="{B843BB7F-E86C-4676-9E26-3B4E6C8B7BF2}" destId="{0326E446-DC9E-4FED-92FF-11AA37D2626C}" srcOrd="0" destOrd="0" presId="urn:microsoft.com/office/officeart/2005/8/layout/hierarchy1"/>
    <dgm:cxn modelId="{87156C7D-B6CB-492F-BBF7-90DDC7997862}" type="presOf" srcId="{2A18875C-144E-49DB-AC84-9E72A188BA23}" destId="{D0793098-43C8-4405-A5CB-3E64DF67E858}" srcOrd="0" destOrd="0" presId="urn:microsoft.com/office/officeart/2005/8/layout/hierarchy1"/>
    <dgm:cxn modelId="{4EE7B594-EB80-4822-884A-F4C69638E5E4}" type="presOf" srcId="{8FE203BD-F75E-4439-A0BD-9933985582A2}" destId="{11474885-854C-4043-8B28-A6E9AF811C86}" srcOrd="0" destOrd="0" presId="urn:microsoft.com/office/officeart/2005/8/layout/hierarchy1"/>
    <dgm:cxn modelId="{01B5F64E-D2CE-4A08-929C-7C9CB19752E1}" type="presOf" srcId="{917BEB32-F514-4FF5-91E3-986C3C5866C6}" destId="{9B0ECFAF-14FA-4917-9B7D-BB3CD24CD99A}" srcOrd="0" destOrd="0" presId="urn:microsoft.com/office/officeart/2005/8/layout/hierarchy1"/>
    <dgm:cxn modelId="{79143EF3-BF45-4DAF-AE89-AD426027CE1B}" type="presOf" srcId="{8BDBD876-855A-4D98-AE8F-5163E1D763EF}" destId="{9280D892-F80D-4A3D-AD94-94F32AFA26E6}" srcOrd="0" destOrd="0" presId="urn:microsoft.com/office/officeart/2005/8/layout/hierarchy1"/>
    <dgm:cxn modelId="{C9821409-66A2-4D92-A789-C706517DFAEC}" type="presOf" srcId="{9290DF9F-3105-492E-9DEB-B90D8919AFB8}" destId="{BE25400B-B948-4829-8AF1-6614C63A6FAE}" srcOrd="0" destOrd="0" presId="urn:microsoft.com/office/officeart/2005/8/layout/hierarchy1"/>
    <dgm:cxn modelId="{C98FCD4D-ABEE-4B66-86B1-290E439DB10D}" srcId="{0BE5BF47-B6D6-43D5-B433-46C419CD7478}" destId="{4F70386C-2474-4E5D-994F-B26C3E62FBA4}" srcOrd="2" destOrd="0" parTransId="{30637C19-AAA3-4036-ABCC-585DDDE5F386}" sibTransId="{C9215FF1-1FF1-4958-A9A6-7AB04A54F73B}"/>
    <dgm:cxn modelId="{C4B534C3-CCCC-4DDB-86E3-D0BEEBFD8ABB}" srcId="{D82B1786-F5A6-4F04-83BA-0637CDA41192}" destId="{B843BB7F-E86C-4676-9E26-3B4E6C8B7BF2}" srcOrd="1" destOrd="0" parTransId="{90229748-DDD2-4B58-A4DF-AE43AE1B26D6}" sibTransId="{DF9E2A6C-0B33-466C-BDBD-DB2A4FFDED75}"/>
    <dgm:cxn modelId="{37E18800-D008-44F2-A5D0-63AD8361A7CA}" srcId="{2965A653-C8DA-4467-AF9F-BA72B4660494}" destId="{F77AF40E-724F-4A19-8689-2065A82A1650}" srcOrd="1" destOrd="0" parTransId="{86A8C73D-041D-446B-9CBC-164C8BC01275}" sibTransId="{ED58C99D-395C-4ACF-9762-B64221234C25}"/>
    <dgm:cxn modelId="{1BF29F22-EB8E-4C82-8420-26B8DC8A7F0D}" srcId="{0BE5BF47-B6D6-43D5-B433-46C419CD7478}" destId="{A4B7131B-F08C-42EF-8C3A-A430568ECAB7}" srcOrd="3" destOrd="0" parTransId="{E758128B-7063-46F6-B122-DBDEBF8EB958}" sibTransId="{F31491A9-4F85-4DF9-ABAC-CD0372254DBD}"/>
    <dgm:cxn modelId="{295FAC5A-2865-4302-9105-52DCC8450161}" srcId="{7BC143E0-AB51-4C1E-83B2-1D6228785207}" destId="{D82B1786-F5A6-4F04-83BA-0637CDA41192}" srcOrd="0" destOrd="0" parTransId="{AD01AA05-46C7-4A41-AEB4-DFD758CD082F}" sibTransId="{2FCE5E80-E661-4DCB-AA0C-2CCE93479EBB}"/>
    <dgm:cxn modelId="{F772DE88-2159-43AB-B8E3-E03A5D15E4A1}" type="presOf" srcId="{F43FDCF4-09B8-4148-B1C4-B5FB1710CD25}" destId="{E35EAC1F-CE31-48E2-816E-C0F6576F9A92}" srcOrd="0" destOrd="0" presId="urn:microsoft.com/office/officeart/2005/8/layout/hierarchy1"/>
    <dgm:cxn modelId="{4F24AB90-D94C-4F6B-A8ED-101A42A61671}" srcId="{F77AF40E-724F-4A19-8689-2065A82A1650}" destId="{89F4CE9C-DA80-48B3-838C-86A0E5BEE669}" srcOrd="0" destOrd="0" parTransId="{B14A09A6-FA93-4552-AD22-A06C1803182F}" sibTransId="{5B08D881-5441-4898-8AF0-7676AE94519C}"/>
    <dgm:cxn modelId="{EC7160AC-8195-4004-83BE-FE2E21D33916}" type="presOf" srcId="{86A8C73D-041D-446B-9CBC-164C8BC01275}" destId="{EEC0D760-E0A2-4991-98A3-87C01AA62C93}" srcOrd="0" destOrd="0" presId="urn:microsoft.com/office/officeart/2005/8/layout/hierarchy1"/>
    <dgm:cxn modelId="{121D1BD6-73B1-47DE-A077-CE8D8340C0DC}" type="presOf" srcId="{EBD0819C-1F29-468A-871D-31340517AAF2}" destId="{4332342B-29E4-452B-9C70-3CB7739C5347}" srcOrd="0" destOrd="0" presId="urn:microsoft.com/office/officeart/2005/8/layout/hierarchy1"/>
    <dgm:cxn modelId="{A3906288-720A-4BEB-9059-C49447258EFF}" type="presOf" srcId="{FC779306-33EC-4A90-B291-B8229EDB5BBE}" destId="{493DEEDD-5A1C-461A-80CB-A0EDF7CE8E51}" srcOrd="0" destOrd="0" presId="urn:microsoft.com/office/officeart/2005/8/layout/hierarchy1"/>
    <dgm:cxn modelId="{E1BC07D1-DDFC-4952-B0F9-54E961FA301C}" type="presOf" srcId="{7A99D138-F92C-49F6-A4BA-EE4B579CE871}" destId="{CD939EF3-24D5-4CCF-A131-318EC48BE68D}" srcOrd="0" destOrd="0" presId="urn:microsoft.com/office/officeart/2005/8/layout/hierarchy1"/>
    <dgm:cxn modelId="{60F20F4E-998C-4643-A2F9-8221ACA1614B}" type="presOf" srcId="{BF0D2C18-8CCB-4AD7-B703-0ED1F1980993}" destId="{ABC17326-D663-46CA-82F7-DD40768A0040}" srcOrd="0" destOrd="0" presId="urn:microsoft.com/office/officeart/2005/8/layout/hierarchy1"/>
    <dgm:cxn modelId="{5FA613FC-1D4A-4366-9A96-537E1B2FFA51}" srcId="{2A18875C-144E-49DB-AC84-9E72A188BA23}" destId="{81412E39-ABE0-48F9-BC27-69F2E4EE3EEF}" srcOrd="1" destOrd="0" parTransId="{07117AD8-0AAB-4A24-9DC3-D8A7B489149E}" sibTransId="{F5072B7A-4A06-45C9-B531-2ECAA5CB25E6}"/>
    <dgm:cxn modelId="{5D9CCFC1-AA57-44BD-B30C-30EA1EEC06E4}" type="presOf" srcId="{2EA90C5E-41FE-426F-A832-B92EF57968D4}" destId="{C4A00756-F91C-43CB-80FB-82E914448CE7}" srcOrd="0" destOrd="0" presId="urn:microsoft.com/office/officeart/2005/8/layout/hierarchy1"/>
    <dgm:cxn modelId="{C0298054-0D64-4B89-9EB2-86DF262EB234}" type="presOf" srcId="{AD01AA05-46C7-4A41-AEB4-DFD758CD082F}" destId="{D350A353-D91C-46CA-A9CC-90EFDA03234E}" srcOrd="0" destOrd="0" presId="urn:microsoft.com/office/officeart/2005/8/layout/hierarchy1"/>
    <dgm:cxn modelId="{2C2D3EFD-D1D2-4342-AD53-AC75ED66B00B}" type="presOf" srcId="{5B508D66-B472-4C6E-BA49-69F8C8F6D39A}" destId="{267394B7-35A1-4B9C-A8DC-61F9E58D37E8}" srcOrd="0" destOrd="0" presId="urn:microsoft.com/office/officeart/2005/8/layout/hierarchy1"/>
    <dgm:cxn modelId="{79A3E133-D1B4-4625-BE8C-816A0FE0F3BE}" type="presOf" srcId="{11C93DD6-B6D9-4292-96A2-721B4BDD8111}" destId="{231D216F-CFBF-4708-AAC4-C57210C069CE}" srcOrd="0" destOrd="0" presId="urn:microsoft.com/office/officeart/2005/8/layout/hierarchy1"/>
    <dgm:cxn modelId="{06E5440F-0D24-4A6E-8B53-0F36B4AA2C1E}" type="presOf" srcId="{C6CB452D-3756-480D-AA1E-BA06756C9218}" destId="{41AF23BE-319B-4580-A0FE-76A3FB1B4DFC}" srcOrd="0" destOrd="0" presId="urn:microsoft.com/office/officeart/2005/8/layout/hierarchy1"/>
    <dgm:cxn modelId="{84D4DEE6-F668-45F5-9ABE-5B01BB3BA8D6}" type="presOf" srcId="{968CFE2C-B488-425D-90FD-E0859506001E}" destId="{9461BBEE-3CAA-4C98-BC7D-D0A1B5CC77F6}" srcOrd="0" destOrd="0" presId="urn:microsoft.com/office/officeart/2005/8/layout/hierarchy1"/>
    <dgm:cxn modelId="{3C86F982-542F-4581-935A-5A3D8A24FB39}" type="presOf" srcId="{6AAD9ADD-912C-4496-866E-0C74168BAB67}" destId="{DAF63010-542D-421D-A03B-9C777EC39368}" srcOrd="0" destOrd="0" presId="urn:microsoft.com/office/officeart/2005/8/layout/hierarchy1"/>
    <dgm:cxn modelId="{19684399-1F78-450A-B428-A2DE7993A444}" type="presOf" srcId="{16235C70-4159-4EAA-B8E4-92CAC8211999}" destId="{D811D457-13AE-4546-8C0E-A04EFA75E17E}" srcOrd="0" destOrd="0" presId="urn:microsoft.com/office/officeart/2005/8/layout/hierarchy1"/>
    <dgm:cxn modelId="{ACCB0835-6A45-457E-9BF5-8F95F6B44866}" type="presOf" srcId="{A4B7131B-F08C-42EF-8C3A-A430568ECAB7}" destId="{A705481C-06C2-49DB-B184-99BBE83A5910}" srcOrd="0" destOrd="0" presId="urn:microsoft.com/office/officeart/2005/8/layout/hierarchy1"/>
    <dgm:cxn modelId="{383C9ADB-E4FE-461F-B357-8A77BE57BFCF}" type="presOf" srcId="{F77AF40E-724F-4A19-8689-2065A82A1650}" destId="{A226C929-7A28-4F08-9B42-82C94C72467C}" srcOrd="0" destOrd="0" presId="urn:microsoft.com/office/officeart/2005/8/layout/hierarchy1"/>
    <dgm:cxn modelId="{37C2E095-B8D4-4EDE-9245-F31453BC5086}" type="presOf" srcId="{B14A09A6-FA93-4552-AD22-A06C1803182F}" destId="{49A0E325-E2EC-4CF8-94E4-AE0ACB542E0E}" srcOrd="0" destOrd="0" presId="urn:microsoft.com/office/officeart/2005/8/layout/hierarchy1"/>
    <dgm:cxn modelId="{76B2977B-3DF8-4A62-B8CD-3F7FD9651942}" type="presOf" srcId="{406C1D22-B9AB-4575-AB66-3E6767FF61CE}" destId="{0C3BDE25-2AD1-45B3-B2D1-0009F33AC936}" srcOrd="0" destOrd="0" presId="urn:microsoft.com/office/officeart/2005/8/layout/hierarchy1"/>
    <dgm:cxn modelId="{B0058B82-C8A8-4567-A42B-EA04064ED228}" srcId="{2EA90C5E-41FE-426F-A832-B92EF57968D4}" destId="{BF0D2C18-8CCB-4AD7-B703-0ED1F1980993}" srcOrd="0" destOrd="0" parTransId="{8DBB8A06-AFB8-45D2-A731-AA50AA48CCDC}" sibTransId="{E52BA044-3562-43CB-AADC-6CD196A8B8DC}"/>
    <dgm:cxn modelId="{A11F04A9-9FB1-4FED-B911-E87F64F725FA}" type="presParOf" srcId="{6BD06EBD-DA77-4506-BAC5-377A0744C020}" destId="{52152DE3-4DFA-4744-8C13-F6F68EEFA4DE}" srcOrd="0" destOrd="0" presId="urn:microsoft.com/office/officeart/2005/8/layout/hierarchy1"/>
    <dgm:cxn modelId="{E2B6FF7E-ABB2-49F3-A1B9-7397809DA217}" type="presParOf" srcId="{52152DE3-4DFA-4744-8C13-F6F68EEFA4DE}" destId="{8C281014-8112-4A75-8678-AF756D0892C0}" srcOrd="0" destOrd="0" presId="urn:microsoft.com/office/officeart/2005/8/layout/hierarchy1"/>
    <dgm:cxn modelId="{88BBE330-3966-4085-9F73-321D6E1A112A}" type="presParOf" srcId="{8C281014-8112-4A75-8678-AF756D0892C0}" destId="{E7F6AC0A-4D83-4867-89C0-24EBEAD8020A}" srcOrd="0" destOrd="0" presId="urn:microsoft.com/office/officeart/2005/8/layout/hierarchy1"/>
    <dgm:cxn modelId="{F425D501-C624-453E-AD92-A44470CEB173}" type="presParOf" srcId="{8C281014-8112-4A75-8678-AF756D0892C0}" destId="{493DEEDD-5A1C-461A-80CB-A0EDF7CE8E51}" srcOrd="1" destOrd="0" presId="urn:microsoft.com/office/officeart/2005/8/layout/hierarchy1"/>
    <dgm:cxn modelId="{664D668C-5956-444C-9B04-5B9BEDD7A3D9}" type="presParOf" srcId="{52152DE3-4DFA-4744-8C13-F6F68EEFA4DE}" destId="{08CA1E51-FAEC-4FE5-9C5F-3B4D7A5FDB98}" srcOrd="1" destOrd="0" presId="urn:microsoft.com/office/officeart/2005/8/layout/hierarchy1"/>
    <dgm:cxn modelId="{28921658-D8A2-49B8-A3B6-D8B829EF06A5}" type="presParOf" srcId="{6BD06EBD-DA77-4506-BAC5-377A0744C020}" destId="{931FCA08-8371-4068-A43E-84F64CB86C15}" srcOrd="1" destOrd="0" presId="urn:microsoft.com/office/officeart/2005/8/layout/hierarchy1"/>
    <dgm:cxn modelId="{04C7FEDA-3478-47F9-8A03-6EB17B4ECEE4}" type="presParOf" srcId="{931FCA08-8371-4068-A43E-84F64CB86C15}" destId="{90B177D4-3CE1-4248-B2E7-D438CF26586D}" srcOrd="0" destOrd="0" presId="urn:microsoft.com/office/officeart/2005/8/layout/hierarchy1"/>
    <dgm:cxn modelId="{C4611BC9-7CF9-4F11-9E55-9C6BCAE01416}" type="presParOf" srcId="{90B177D4-3CE1-4248-B2E7-D438CF26586D}" destId="{5845E821-97FA-4975-B21A-53D0F0A5A97D}" srcOrd="0" destOrd="0" presId="urn:microsoft.com/office/officeart/2005/8/layout/hierarchy1"/>
    <dgm:cxn modelId="{A18D51FD-7228-464A-B66F-ED746DDEBCC7}" type="presParOf" srcId="{90B177D4-3CE1-4248-B2E7-D438CF26586D}" destId="{3AAA3424-62F3-484F-80AB-D42DAF35E327}" srcOrd="1" destOrd="0" presId="urn:microsoft.com/office/officeart/2005/8/layout/hierarchy1"/>
    <dgm:cxn modelId="{87DDE178-8670-4F4D-A9E6-DCC4C148572B}" type="presParOf" srcId="{931FCA08-8371-4068-A43E-84F64CB86C15}" destId="{F3F7850C-DEDB-4DF0-B123-C04E8DAB1982}" srcOrd="1" destOrd="0" presId="urn:microsoft.com/office/officeart/2005/8/layout/hierarchy1"/>
    <dgm:cxn modelId="{176BA846-EE80-4153-B91F-45E700F662B8}" type="presParOf" srcId="{6BD06EBD-DA77-4506-BAC5-377A0744C020}" destId="{42A140B2-4B65-46CF-8837-0CA5E0FDC408}" srcOrd="2" destOrd="0" presId="urn:microsoft.com/office/officeart/2005/8/layout/hierarchy1"/>
    <dgm:cxn modelId="{1CC69E7D-2949-443E-BDAD-1B7734D33005}" type="presParOf" srcId="{42A140B2-4B65-46CF-8837-0CA5E0FDC408}" destId="{E8C65578-119B-4FD3-9900-1ADBC08BBD3A}" srcOrd="0" destOrd="0" presId="urn:microsoft.com/office/officeart/2005/8/layout/hierarchy1"/>
    <dgm:cxn modelId="{1619206C-E25E-480D-A37C-2463524BC381}" type="presParOf" srcId="{E8C65578-119B-4FD3-9900-1ADBC08BBD3A}" destId="{3E38F1D4-048E-44EB-966D-CD5F749626BC}" srcOrd="0" destOrd="0" presId="urn:microsoft.com/office/officeart/2005/8/layout/hierarchy1"/>
    <dgm:cxn modelId="{7CBC8DFE-26BD-4ADA-8631-579FF776E266}" type="presParOf" srcId="{E8C65578-119B-4FD3-9900-1ADBC08BBD3A}" destId="{FAA1F04F-52CA-47AA-9B6F-4BB0490D13C4}" srcOrd="1" destOrd="0" presId="urn:microsoft.com/office/officeart/2005/8/layout/hierarchy1"/>
    <dgm:cxn modelId="{CBC84308-A901-4F41-BCF2-C042A08FEA76}" type="presParOf" srcId="{42A140B2-4B65-46CF-8837-0CA5E0FDC408}" destId="{C521A54C-B164-44C1-A8DD-18052ADC4E7A}" srcOrd="1" destOrd="0" presId="urn:microsoft.com/office/officeart/2005/8/layout/hierarchy1"/>
    <dgm:cxn modelId="{EA884E4D-DD20-47D5-9DF5-138291F4619A}" type="presParOf" srcId="{C521A54C-B164-44C1-A8DD-18052ADC4E7A}" destId="{0C3BDE25-2AD1-45B3-B2D1-0009F33AC936}" srcOrd="0" destOrd="0" presId="urn:microsoft.com/office/officeart/2005/8/layout/hierarchy1"/>
    <dgm:cxn modelId="{49AB1616-B201-4D58-B3EF-A9CDB97707B9}" type="presParOf" srcId="{C521A54C-B164-44C1-A8DD-18052ADC4E7A}" destId="{28FA31D2-973D-4034-B88B-ED7B829101F5}" srcOrd="1" destOrd="0" presId="urn:microsoft.com/office/officeart/2005/8/layout/hierarchy1"/>
    <dgm:cxn modelId="{2CA0C316-3960-454B-95E7-95344220410F}" type="presParOf" srcId="{28FA31D2-973D-4034-B88B-ED7B829101F5}" destId="{6210CE7F-867D-492C-B128-468396543512}" srcOrd="0" destOrd="0" presId="urn:microsoft.com/office/officeart/2005/8/layout/hierarchy1"/>
    <dgm:cxn modelId="{5F7A78F3-9FC0-4D44-95BE-5C15F4CACCF3}" type="presParOf" srcId="{6210CE7F-867D-492C-B128-468396543512}" destId="{A7AB741B-050F-42E5-B8C0-99FDC826D7C3}" srcOrd="0" destOrd="0" presId="urn:microsoft.com/office/officeart/2005/8/layout/hierarchy1"/>
    <dgm:cxn modelId="{9B18743F-D349-4EEC-89F1-73F9D2D4E2D9}" type="presParOf" srcId="{6210CE7F-867D-492C-B128-468396543512}" destId="{D811D457-13AE-4546-8C0E-A04EFA75E17E}" srcOrd="1" destOrd="0" presId="urn:microsoft.com/office/officeart/2005/8/layout/hierarchy1"/>
    <dgm:cxn modelId="{3E07A128-46B1-4838-9DAA-90513F6674F1}" type="presParOf" srcId="{28FA31D2-973D-4034-B88B-ED7B829101F5}" destId="{AC5D5AD8-B84D-41D0-8291-5C2CA0AE3175}" srcOrd="1" destOrd="0" presId="urn:microsoft.com/office/officeart/2005/8/layout/hierarchy1"/>
    <dgm:cxn modelId="{2CE82E9A-26C7-42C6-B9D0-A382520364C1}" type="presParOf" srcId="{AC5D5AD8-B84D-41D0-8291-5C2CA0AE3175}" destId="{660B279B-677D-4AC4-B862-0893B23305D8}" srcOrd="0" destOrd="0" presId="urn:microsoft.com/office/officeart/2005/8/layout/hierarchy1"/>
    <dgm:cxn modelId="{A991D59D-E001-474B-9D1C-335CF2E0BFA8}" type="presParOf" srcId="{AC5D5AD8-B84D-41D0-8291-5C2CA0AE3175}" destId="{3EEF4CEE-4524-43C3-8FCA-7869171C841C}" srcOrd="1" destOrd="0" presId="urn:microsoft.com/office/officeart/2005/8/layout/hierarchy1"/>
    <dgm:cxn modelId="{74732D3C-C5D5-4D10-89B4-AB0AB9DEDD1C}" type="presParOf" srcId="{3EEF4CEE-4524-43C3-8FCA-7869171C841C}" destId="{C57D31DC-368A-4F84-8CBE-DF2D10D67DC0}" srcOrd="0" destOrd="0" presId="urn:microsoft.com/office/officeart/2005/8/layout/hierarchy1"/>
    <dgm:cxn modelId="{DF0E3EBB-AE91-487F-AC15-06276EC469D4}" type="presParOf" srcId="{C57D31DC-368A-4F84-8CBE-DF2D10D67DC0}" destId="{07E735A1-AC9F-464F-82C3-B4CC696FB076}" srcOrd="0" destOrd="0" presId="urn:microsoft.com/office/officeart/2005/8/layout/hierarchy1"/>
    <dgm:cxn modelId="{99403A5B-5F46-4BCF-90A2-A5EFE63E1698}" type="presParOf" srcId="{C57D31DC-368A-4F84-8CBE-DF2D10D67DC0}" destId="{D0793098-43C8-4405-A5CB-3E64DF67E858}" srcOrd="1" destOrd="0" presId="urn:microsoft.com/office/officeart/2005/8/layout/hierarchy1"/>
    <dgm:cxn modelId="{63BF8F7D-A949-4A74-B548-3B7852A6BEBB}" type="presParOf" srcId="{3EEF4CEE-4524-43C3-8FCA-7869171C841C}" destId="{9D8D37AA-3C56-411F-9860-428E71E549EB}" srcOrd="1" destOrd="0" presId="urn:microsoft.com/office/officeart/2005/8/layout/hierarchy1"/>
    <dgm:cxn modelId="{C641E02D-2C3E-406A-AE64-E6FBD2229136}" type="presParOf" srcId="{9D8D37AA-3C56-411F-9860-428E71E549EB}" destId="{F51843FA-77D5-4F20-BBD2-74342AF5201A}" srcOrd="0" destOrd="0" presId="urn:microsoft.com/office/officeart/2005/8/layout/hierarchy1"/>
    <dgm:cxn modelId="{D29A7AD2-2CE3-4DF7-861B-B7B62326FE33}" type="presParOf" srcId="{9D8D37AA-3C56-411F-9860-428E71E549EB}" destId="{F094B542-70E8-4456-A402-B592DA97E693}" srcOrd="1" destOrd="0" presId="urn:microsoft.com/office/officeart/2005/8/layout/hierarchy1"/>
    <dgm:cxn modelId="{9A862309-2D50-41CD-B2DC-57D03CF4C25E}" type="presParOf" srcId="{F094B542-70E8-4456-A402-B592DA97E693}" destId="{85A685C5-26BA-4D81-BBAF-19562CD39731}" srcOrd="0" destOrd="0" presId="urn:microsoft.com/office/officeart/2005/8/layout/hierarchy1"/>
    <dgm:cxn modelId="{1A12ACB1-1048-40E0-B10C-2D6D156BA60A}" type="presParOf" srcId="{85A685C5-26BA-4D81-BBAF-19562CD39731}" destId="{7B0215BA-9091-4533-89E9-E317B218A713}" srcOrd="0" destOrd="0" presId="urn:microsoft.com/office/officeart/2005/8/layout/hierarchy1"/>
    <dgm:cxn modelId="{128785C3-F46A-4EBA-8888-2DC7290F0DA7}" type="presParOf" srcId="{85A685C5-26BA-4D81-BBAF-19562CD39731}" destId="{3B3AA025-75F4-433D-ABE6-DE7CD5AE46A1}" srcOrd="1" destOrd="0" presId="urn:microsoft.com/office/officeart/2005/8/layout/hierarchy1"/>
    <dgm:cxn modelId="{3D845E6B-451E-47AA-A355-4561CE0800E2}" type="presParOf" srcId="{F094B542-70E8-4456-A402-B592DA97E693}" destId="{B1F366B4-682A-496A-B91D-BE726700CA3D}" srcOrd="1" destOrd="0" presId="urn:microsoft.com/office/officeart/2005/8/layout/hierarchy1"/>
    <dgm:cxn modelId="{676F583D-18CF-45DB-9108-222D12CCC6EA}" type="presParOf" srcId="{B1F366B4-682A-496A-B91D-BE726700CA3D}" destId="{DAA802C4-D69C-45E8-974A-23870CAF91CD}" srcOrd="0" destOrd="0" presId="urn:microsoft.com/office/officeart/2005/8/layout/hierarchy1"/>
    <dgm:cxn modelId="{4BDD237A-F925-4656-AAAD-98592C540B04}" type="presParOf" srcId="{B1F366B4-682A-496A-B91D-BE726700CA3D}" destId="{2FEF780F-8DDC-4F7A-BD30-31E0CF9BE2A0}" srcOrd="1" destOrd="0" presId="urn:microsoft.com/office/officeart/2005/8/layout/hierarchy1"/>
    <dgm:cxn modelId="{019BDADE-8931-4F56-9387-58439CECBBA4}" type="presParOf" srcId="{2FEF780F-8DDC-4F7A-BD30-31E0CF9BE2A0}" destId="{5341C430-B2A3-43C8-BFA7-7691349C153D}" srcOrd="0" destOrd="0" presId="urn:microsoft.com/office/officeart/2005/8/layout/hierarchy1"/>
    <dgm:cxn modelId="{FCD6B77D-8E8F-484B-A12C-A4E460D79B44}" type="presParOf" srcId="{5341C430-B2A3-43C8-BFA7-7691349C153D}" destId="{EC85A221-CF88-4B8F-948B-37CB3D3BC245}" srcOrd="0" destOrd="0" presId="urn:microsoft.com/office/officeart/2005/8/layout/hierarchy1"/>
    <dgm:cxn modelId="{19AF4630-C112-4C75-AE15-3CEFC75ECA5B}" type="presParOf" srcId="{5341C430-B2A3-43C8-BFA7-7691349C153D}" destId="{ADB13F54-832D-4E47-8C77-5FFAC6CED8CF}" srcOrd="1" destOrd="0" presId="urn:microsoft.com/office/officeart/2005/8/layout/hierarchy1"/>
    <dgm:cxn modelId="{05B1CE6D-A27D-47E3-90CB-2C31C6D80E16}" type="presParOf" srcId="{2FEF780F-8DDC-4F7A-BD30-31E0CF9BE2A0}" destId="{2B31DA88-43A0-40B8-A837-55D43E9444EE}" srcOrd="1" destOrd="0" presId="urn:microsoft.com/office/officeart/2005/8/layout/hierarchy1"/>
    <dgm:cxn modelId="{CED1D6BD-8914-42FE-831D-162674B3ECC7}" type="presParOf" srcId="{9D8D37AA-3C56-411F-9860-428E71E549EB}" destId="{99664EE6-7F6A-4046-A661-93FF3F47B477}" srcOrd="2" destOrd="0" presId="urn:microsoft.com/office/officeart/2005/8/layout/hierarchy1"/>
    <dgm:cxn modelId="{8FB02CCA-D8EF-4F96-B7B5-C8700E0E9F70}" type="presParOf" srcId="{9D8D37AA-3C56-411F-9860-428E71E549EB}" destId="{45A61FBF-EAFF-4C3C-8889-8A063E092043}" srcOrd="3" destOrd="0" presId="urn:microsoft.com/office/officeart/2005/8/layout/hierarchy1"/>
    <dgm:cxn modelId="{1AFDDAF2-F1F7-4E3F-9ABB-E3BCA834A9C4}" type="presParOf" srcId="{45A61FBF-EAFF-4C3C-8889-8A063E092043}" destId="{2E63E993-BFEF-44B3-A5BC-188DFA9230F8}" srcOrd="0" destOrd="0" presId="urn:microsoft.com/office/officeart/2005/8/layout/hierarchy1"/>
    <dgm:cxn modelId="{02E852AF-AB54-491B-AC2E-E93E19FB861F}" type="presParOf" srcId="{2E63E993-BFEF-44B3-A5BC-188DFA9230F8}" destId="{6A11555D-C265-472A-AFA4-718F09AEDD9F}" srcOrd="0" destOrd="0" presId="urn:microsoft.com/office/officeart/2005/8/layout/hierarchy1"/>
    <dgm:cxn modelId="{4B11A06D-9847-47E4-8D29-74C9E3629223}" type="presParOf" srcId="{2E63E993-BFEF-44B3-A5BC-188DFA9230F8}" destId="{755140E5-CC96-4253-B265-EAD51EB381FB}" srcOrd="1" destOrd="0" presId="urn:microsoft.com/office/officeart/2005/8/layout/hierarchy1"/>
    <dgm:cxn modelId="{2E3E928D-0630-4A06-ADD3-932960BCEC91}" type="presParOf" srcId="{45A61FBF-EAFF-4C3C-8889-8A063E092043}" destId="{4191D28E-7900-4556-B9BE-E0A24E190FCB}" srcOrd="1" destOrd="0" presId="urn:microsoft.com/office/officeart/2005/8/layout/hierarchy1"/>
    <dgm:cxn modelId="{B9E53FC4-AB77-46FB-B7D2-F7653D4786F7}" type="presParOf" srcId="{4191D28E-7900-4556-B9BE-E0A24E190FCB}" destId="{DAF63010-542D-421D-A03B-9C777EC39368}" srcOrd="0" destOrd="0" presId="urn:microsoft.com/office/officeart/2005/8/layout/hierarchy1"/>
    <dgm:cxn modelId="{865FAE68-6744-46A5-9277-8A6DED91C740}" type="presParOf" srcId="{4191D28E-7900-4556-B9BE-E0A24E190FCB}" destId="{84650996-FA0E-4E15-8E15-3BEEEAF47A21}" srcOrd="1" destOrd="0" presId="urn:microsoft.com/office/officeart/2005/8/layout/hierarchy1"/>
    <dgm:cxn modelId="{8CD8ACB0-1261-40B9-BB9D-44FE569AA8B0}" type="presParOf" srcId="{84650996-FA0E-4E15-8E15-3BEEEAF47A21}" destId="{01DC5A42-EEB0-4BEC-AEFB-5F4B0C8F7FC8}" srcOrd="0" destOrd="0" presId="urn:microsoft.com/office/officeart/2005/8/layout/hierarchy1"/>
    <dgm:cxn modelId="{7333D45E-A950-4A1C-B677-61E2894994B4}" type="presParOf" srcId="{01DC5A42-EEB0-4BEC-AEFB-5F4B0C8F7FC8}" destId="{3B946F47-C93A-4DE7-8440-8C89573DCBA1}" srcOrd="0" destOrd="0" presId="urn:microsoft.com/office/officeart/2005/8/layout/hierarchy1"/>
    <dgm:cxn modelId="{0EAF5198-200C-4273-9701-A6F3FD314425}" type="presParOf" srcId="{01DC5A42-EEB0-4BEC-AEFB-5F4B0C8F7FC8}" destId="{41AF23BE-319B-4580-A0FE-76A3FB1B4DFC}" srcOrd="1" destOrd="0" presId="urn:microsoft.com/office/officeart/2005/8/layout/hierarchy1"/>
    <dgm:cxn modelId="{47EA5DEB-7508-4B98-89BD-609C4397AE05}" type="presParOf" srcId="{84650996-FA0E-4E15-8E15-3BEEEAF47A21}" destId="{570660A6-C1EF-4798-B40F-E9C9883FE529}" srcOrd="1" destOrd="0" presId="urn:microsoft.com/office/officeart/2005/8/layout/hierarchy1"/>
    <dgm:cxn modelId="{167B94EC-5C30-440F-BBCC-1FE0623E99AC}" type="presParOf" srcId="{6BD06EBD-DA77-4506-BAC5-377A0744C020}" destId="{3C063D50-0B6D-4B98-BC0E-73663D49C053}" srcOrd="3" destOrd="0" presId="urn:microsoft.com/office/officeart/2005/8/layout/hierarchy1"/>
    <dgm:cxn modelId="{DE9952A2-4D3A-424F-9219-AB6A0A73A25B}" type="presParOf" srcId="{3C063D50-0B6D-4B98-BC0E-73663D49C053}" destId="{B639E77C-81B7-4B03-BA02-19F1616D50A0}" srcOrd="0" destOrd="0" presId="urn:microsoft.com/office/officeart/2005/8/layout/hierarchy1"/>
    <dgm:cxn modelId="{6086D682-19D1-4600-9EBB-65075EB618B5}" type="presParOf" srcId="{B639E77C-81B7-4B03-BA02-19F1616D50A0}" destId="{294FF3AD-7312-497D-8EF9-9036BDA98362}" srcOrd="0" destOrd="0" presId="urn:microsoft.com/office/officeart/2005/8/layout/hierarchy1"/>
    <dgm:cxn modelId="{5D87B248-FE55-4351-B0F9-A9CBFCF31D91}" type="presParOf" srcId="{B639E77C-81B7-4B03-BA02-19F1616D50A0}" destId="{A705481C-06C2-49DB-B184-99BBE83A5910}" srcOrd="1" destOrd="0" presId="urn:microsoft.com/office/officeart/2005/8/layout/hierarchy1"/>
    <dgm:cxn modelId="{35855441-9895-4389-9990-B9900D371908}" type="presParOf" srcId="{3C063D50-0B6D-4B98-BC0E-73663D49C053}" destId="{433418FD-E9D0-4714-A6EF-D37733C17155}" srcOrd="1" destOrd="0" presId="urn:microsoft.com/office/officeart/2005/8/layout/hierarchy1"/>
    <dgm:cxn modelId="{9EE21ABA-5D8F-43D1-B545-AE900F71B697}" type="presParOf" srcId="{433418FD-E9D0-4714-A6EF-D37733C17155}" destId="{907B7C53-3523-4851-9606-2EDBD1240885}" srcOrd="0" destOrd="0" presId="urn:microsoft.com/office/officeart/2005/8/layout/hierarchy1"/>
    <dgm:cxn modelId="{26EC0164-F48B-4378-BB8B-FD531B4229A1}" type="presParOf" srcId="{433418FD-E9D0-4714-A6EF-D37733C17155}" destId="{34A07D0C-77CF-446B-BF0B-AD56E42D68C9}" srcOrd="1" destOrd="0" presId="urn:microsoft.com/office/officeart/2005/8/layout/hierarchy1"/>
    <dgm:cxn modelId="{73F8F83C-152D-4E36-93F7-40E4F9913593}" type="presParOf" srcId="{34A07D0C-77CF-446B-BF0B-AD56E42D68C9}" destId="{AF829F04-BEC0-495F-8BE4-5168DB3912FF}" srcOrd="0" destOrd="0" presId="urn:microsoft.com/office/officeart/2005/8/layout/hierarchy1"/>
    <dgm:cxn modelId="{C50DD682-719E-4C9E-A8F4-802B13AB65E4}" type="presParOf" srcId="{AF829F04-BEC0-495F-8BE4-5168DB3912FF}" destId="{2675F480-7C61-4CA1-96C2-811826DE0031}" srcOrd="0" destOrd="0" presId="urn:microsoft.com/office/officeart/2005/8/layout/hierarchy1"/>
    <dgm:cxn modelId="{939E57A7-8C94-4E53-8702-079C106E3C9F}" type="presParOf" srcId="{AF829F04-BEC0-495F-8BE4-5168DB3912FF}" destId="{11474885-854C-4043-8B28-A6E9AF811C86}" srcOrd="1" destOrd="0" presId="urn:microsoft.com/office/officeart/2005/8/layout/hierarchy1"/>
    <dgm:cxn modelId="{685B27E4-1D57-43E5-A3DF-A5EE64FE6C67}" type="presParOf" srcId="{34A07D0C-77CF-446B-BF0B-AD56E42D68C9}" destId="{45394A89-714E-4C9F-A605-ACCAC78F1732}" srcOrd="1" destOrd="0" presId="urn:microsoft.com/office/officeart/2005/8/layout/hierarchy1"/>
    <dgm:cxn modelId="{3DE78C7B-AC5D-4B1B-8A92-846466905D68}" type="presParOf" srcId="{45394A89-714E-4C9F-A605-ACCAC78F1732}" destId="{9C8D30E5-629D-4619-8B77-4B2024583A5E}" srcOrd="0" destOrd="0" presId="urn:microsoft.com/office/officeart/2005/8/layout/hierarchy1"/>
    <dgm:cxn modelId="{ECA08C99-4BB5-4681-B582-A855198006B1}" type="presParOf" srcId="{45394A89-714E-4C9F-A605-ACCAC78F1732}" destId="{B50F04B1-6B0C-43FC-AD8F-914EAA7ACC93}" srcOrd="1" destOrd="0" presId="urn:microsoft.com/office/officeart/2005/8/layout/hierarchy1"/>
    <dgm:cxn modelId="{3DA1BA4A-403C-4EC3-8164-BCFD7E8C81D0}" type="presParOf" srcId="{B50F04B1-6B0C-43FC-AD8F-914EAA7ACC93}" destId="{5CE35DE3-8021-4A33-966A-645A33CB055F}" srcOrd="0" destOrd="0" presId="urn:microsoft.com/office/officeart/2005/8/layout/hierarchy1"/>
    <dgm:cxn modelId="{A788ABBD-2C5F-4EB7-A3BA-AF17DC3EA07F}" type="presParOf" srcId="{5CE35DE3-8021-4A33-966A-645A33CB055F}" destId="{25089F77-F055-45C5-ADAD-BD53E9853ADC}" srcOrd="0" destOrd="0" presId="urn:microsoft.com/office/officeart/2005/8/layout/hierarchy1"/>
    <dgm:cxn modelId="{E3275736-4368-4797-A6C4-FAF5D6FEA638}" type="presParOf" srcId="{5CE35DE3-8021-4A33-966A-645A33CB055F}" destId="{3BF3C356-18F5-4242-AEC6-6CED528E1846}" srcOrd="1" destOrd="0" presId="urn:microsoft.com/office/officeart/2005/8/layout/hierarchy1"/>
    <dgm:cxn modelId="{38D17D58-F48B-4EDF-9A30-DCB14B57E1FB}" type="presParOf" srcId="{B50F04B1-6B0C-43FC-AD8F-914EAA7ACC93}" destId="{43DA173A-F268-4FD8-8534-F87497D7F5EF}" srcOrd="1" destOrd="0" presId="urn:microsoft.com/office/officeart/2005/8/layout/hierarchy1"/>
    <dgm:cxn modelId="{01B927E7-6948-49CF-8A4F-54E277C83EB4}" type="presParOf" srcId="{43DA173A-F268-4FD8-8534-F87497D7F5EF}" destId="{D8D7FF40-6A33-43EE-8D06-77354C58505C}" srcOrd="0" destOrd="0" presId="urn:microsoft.com/office/officeart/2005/8/layout/hierarchy1"/>
    <dgm:cxn modelId="{7C0A3C6E-B486-4137-BDAF-9C4230FA3C24}" type="presParOf" srcId="{43DA173A-F268-4FD8-8534-F87497D7F5EF}" destId="{769E108E-595D-4D78-BA85-B078D286A2E0}" srcOrd="1" destOrd="0" presId="urn:microsoft.com/office/officeart/2005/8/layout/hierarchy1"/>
    <dgm:cxn modelId="{C39CC343-37C7-4659-A719-0C912624451F}" type="presParOf" srcId="{769E108E-595D-4D78-BA85-B078D286A2E0}" destId="{BF85E7E4-6C74-4AB9-8187-74ED10D83817}" srcOrd="0" destOrd="0" presId="urn:microsoft.com/office/officeart/2005/8/layout/hierarchy1"/>
    <dgm:cxn modelId="{AEB9CEBA-D8D5-4EE4-89FB-17919B8C55E0}" type="presParOf" srcId="{BF85E7E4-6C74-4AB9-8187-74ED10D83817}" destId="{DD20EEF0-093E-438B-BB09-497D82AEC3D7}" srcOrd="0" destOrd="0" presId="urn:microsoft.com/office/officeart/2005/8/layout/hierarchy1"/>
    <dgm:cxn modelId="{C335C88D-1260-46CB-9738-028C33FA3B69}" type="presParOf" srcId="{BF85E7E4-6C74-4AB9-8187-74ED10D83817}" destId="{BE25400B-B948-4829-8AF1-6614C63A6FAE}" srcOrd="1" destOrd="0" presId="urn:microsoft.com/office/officeart/2005/8/layout/hierarchy1"/>
    <dgm:cxn modelId="{CBE013BF-5F16-4A2E-82B8-5E9190741162}" type="presParOf" srcId="{769E108E-595D-4D78-BA85-B078D286A2E0}" destId="{AB4B1B06-23E1-45F2-9D33-3D37ED2C1F35}" srcOrd="1" destOrd="0" presId="urn:microsoft.com/office/officeart/2005/8/layout/hierarchy1"/>
    <dgm:cxn modelId="{A25ACA29-198C-4651-8B6A-B9DF15B5AD99}" type="presParOf" srcId="{AB4B1B06-23E1-45F2-9D33-3D37ED2C1F35}" destId="{5B26E53D-1E21-4127-B69F-93062BCB6630}" srcOrd="0" destOrd="0" presId="urn:microsoft.com/office/officeart/2005/8/layout/hierarchy1"/>
    <dgm:cxn modelId="{D6682517-594E-42D7-8693-FFCAC7A07A2A}" type="presParOf" srcId="{AB4B1B06-23E1-45F2-9D33-3D37ED2C1F35}" destId="{AA6B10E2-8239-43E2-84CB-7C7209C5A932}" srcOrd="1" destOrd="0" presId="urn:microsoft.com/office/officeart/2005/8/layout/hierarchy1"/>
    <dgm:cxn modelId="{8A3A52E0-7385-4B15-AAEF-049ACC168C1C}" type="presParOf" srcId="{AA6B10E2-8239-43E2-84CB-7C7209C5A932}" destId="{62D5A757-B8C3-4386-9553-85801F1BA4E6}" srcOrd="0" destOrd="0" presId="urn:microsoft.com/office/officeart/2005/8/layout/hierarchy1"/>
    <dgm:cxn modelId="{C22185DD-B40C-4392-89F7-C46C8B2DE871}" type="presParOf" srcId="{62D5A757-B8C3-4386-9553-85801F1BA4E6}" destId="{11E5FDB4-73DF-44BB-912E-05A3942DC901}" srcOrd="0" destOrd="0" presId="urn:microsoft.com/office/officeart/2005/8/layout/hierarchy1"/>
    <dgm:cxn modelId="{F1B1D048-9B4D-4692-AF14-E0B1C0D9F026}" type="presParOf" srcId="{62D5A757-B8C3-4386-9553-85801F1BA4E6}" destId="{0C20AC97-5593-49A3-A187-47C656F55479}" srcOrd="1" destOrd="0" presId="urn:microsoft.com/office/officeart/2005/8/layout/hierarchy1"/>
    <dgm:cxn modelId="{2EAF35C6-66ED-4EAB-9C47-70726206A873}" type="presParOf" srcId="{AA6B10E2-8239-43E2-84CB-7C7209C5A932}" destId="{814F2B9E-BCB0-4388-85CA-7B46631FD992}" srcOrd="1" destOrd="0" presId="urn:microsoft.com/office/officeart/2005/8/layout/hierarchy1"/>
    <dgm:cxn modelId="{6747EC07-8B23-4354-901A-6381D18B693D}" type="presParOf" srcId="{43DA173A-F268-4FD8-8534-F87497D7F5EF}" destId="{EEC0D760-E0A2-4991-98A3-87C01AA62C93}" srcOrd="2" destOrd="0" presId="urn:microsoft.com/office/officeart/2005/8/layout/hierarchy1"/>
    <dgm:cxn modelId="{946B813A-F331-4FD4-91B4-2DF48F39372C}" type="presParOf" srcId="{43DA173A-F268-4FD8-8534-F87497D7F5EF}" destId="{DC18CC38-4F33-4E7A-A54E-5500109DA101}" srcOrd="3" destOrd="0" presId="urn:microsoft.com/office/officeart/2005/8/layout/hierarchy1"/>
    <dgm:cxn modelId="{47E7F37D-02D9-484D-B3CE-CA4940AD9CE9}" type="presParOf" srcId="{DC18CC38-4F33-4E7A-A54E-5500109DA101}" destId="{2F65716E-5E51-455E-81CD-B8081C28C24A}" srcOrd="0" destOrd="0" presId="urn:microsoft.com/office/officeart/2005/8/layout/hierarchy1"/>
    <dgm:cxn modelId="{155E3A0B-96AC-45F9-BE08-B0714F2C8809}" type="presParOf" srcId="{2F65716E-5E51-455E-81CD-B8081C28C24A}" destId="{843E4C00-3169-4275-BD44-470B6F6894BE}" srcOrd="0" destOrd="0" presId="urn:microsoft.com/office/officeart/2005/8/layout/hierarchy1"/>
    <dgm:cxn modelId="{5845073B-97CC-4637-BDF2-09D10EEE2DAD}" type="presParOf" srcId="{2F65716E-5E51-455E-81CD-B8081C28C24A}" destId="{A226C929-7A28-4F08-9B42-82C94C72467C}" srcOrd="1" destOrd="0" presId="urn:microsoft.com/office/officeart/2005/8/layout/hierarchy1"/>
    <dgm:cxn modelId="{C30B1925-58C8-4867-BDCF-54A469449B3F}" type="presParOf" srcId="{DC18CC38-4F33-4E7A-A54E-5500109DA101}" destId="{5DBC5B5E-A095-4CF9-A5D1-747CBDA98765}" srcOrd="1" destOrd="0" presId="urn:microsoft.com/office/officeart/2005/8/layout/hierarchy1"/>
    <dgm:cxn modelId="{726FEB11-AF4D-46F5-9FEF-0DE2F7BDE7CF}" type="presParOf" srcId="{5DBC5B5E-A095-4CF9-A5D1-747CBDA98765}" destId="{49A0E325-E2EC-4CF8-94E4-AE0ACB542E0E}" srcOrd="0" destOrd="0" presId="urn:microsoft.com/office/officeart/2005/8/layout/hierarchy1"/>
    <dgm:cxn modelId="{585112A0-5543-4952-AB4A-782B742692FF}" type="presParOf" srcId="{5DBC5B5E-A095-4CF9-A5D1-747CBDA98765}" destId="{873A08A9-5E1D-4CF0-B9BF-FC85E238ACA0}" srcOrd="1" destOrd="0" presId="urn:microsoft.com/office/officeart/2005/8/layout/hierarchy1"/>
    <dgm:cxn modelId="{E58A57C0-0E51-45A2-927F-59C44BC020A5}" type="presParOf" srcId="{873A08A9-5E1D-4CF0-B9BF-FC85E238ACA0}" destId="{6FEFD4DD-2D11-4E44-B5B6-A1AF442CFD37}" srcOrd="0" destOrd="0" presId="urn:microsoft.com/office/officeart/2005/8/layout/hierarchy1"/>
    <dgm:cxn modelId="{29C4095D-205D-4A6F-A12A-E50DAA0F3FBC}" type="presParOf" srcId="{6FEFD4DD-2D11-4E44-B5B6-A1AF442CFD37}" destId="{694231D9-7704-4FE5-9A57-FB18D1BBA4A4}" srcOrd="0" destOrd="0" presId="urn:microsoft.com/office/officeart/2005/8/layout/hierarchy1"/>
    <dgm:cxn modelId="{C8E32F09-D12D-4D83-BEBD-ADD0DC837413}" type="presParOf" srcId="{6FEFD4DD-2D11-4E44-B5B6-A1AF442CFD37}" destId="{A7862A2A-A152-4FE5-99BA-7641A36D81BE}" srcOrd="1" destOrd="0" presId="urn:microsoft.com/office/officeart/2005/8/layout/hierarchy1"/>
    <dgm:cxn modelId="{7588C732-5730-42C0-A556-4035AD68E51D}" type="presParOf" srcId="{873A08A9-5E1D-4CF0-B9BF-FC85E238ACA0}" destId="{BC95189A-CE4C-4BB7-AB37-6A4DAFF4C040}" srcOrd="1" destOrd="0" presId="urn:microsoft.com/office/officeart/2005/8/layout/hierarchy1"/>
    <dgm:cxn modelId="{6FDC11DD-D1AF-40A4-9D7B-EEAB60814143}" type="presParOf" srcId="{6BD06EBD-DA77-4506-BAC5-377A0744C020}" destId="{151B67FF-0C0D-468D-BE6D-0F2CE0F9C518}" srcOrd="4" destOrd="0" presId="urn:microsoft.com/office/officeart/2005/8/layout/hierarchy1"/>
    <dgm:cxn modelId="{A440462F-CF05-43B1-831E-2A4763978127}" type="presParOf" srcId="{151B67FF-0C0D-468D-BE6D-0F2CE0F9C518}" destId="{0B921C28-9508-4B96-9093-AD3432349389}" srcOrd="0" destOrd="0" presId="urn:microsoft.com/office/officeart/2005/8/layout/hierarchy1"/>
    <dgm:cxn modelId="{2A02A6DF-8702-45C2-B3EF-BE4A78A81B3F}" type="presParOf" srcId="{0B921C28-9508-4B96-9093-AD3432349389}" destId="{BF051483-8A07-49A7-8FC5-DBB53F07471F}" srcOrd="0" destOrd="0" presId="urn:microsoft.com/office/officeart/2005/8/layout/hierarchy1"/>
    <dgm:cxn modelId="{4F26874F-16DA-4CE2-A23F-9AA7E0A909DB}" type="presParOf" srcId="{0B921C28-9508-4B96-9093-AD3432349389}" destId="{57E78CFE-FFDC-426B-BC18-7121D844D91F}" srcOrd="1" destOrd="0" presId="urn:microsoft.com/office/officeart/2005/8/layout/hierarchy1"/>
    <dgm:cxn modelId="{DFE369E8-15FA-40F4-A8DE-5C38C0E3E245}" type="presParOf" srcId="{151B67FF-0C0D-468D-BE6D-0F2CE0F9C518}" destId="{23A4A64B-B8F8-4279-9E10-1BE7054754C9}" srcOrd="1" destOrd="0" presId="urn:microsoft.com/office/officeart/2005/8/layout/hierarchy1"/>
    <dgm:cxn modelId="{790DE9EA-794F-4792-A629-7766F0FF5EB9}" type="presParOf" srcId="{23A4A64B-B8F8-4279-9E10-1BE7054754C9}" destId="{62CD1F1A-8DEC-4C36-855C-082AA870AD81}" srcOrd="0" destOrd="0" presId="urn:microsoft.com/office/officeart/2005/8/layout/hierarchy1"/>
    <dgm:cxn modelId="{2C9CAB75-6DAB-4F6D-89A2-37569965743D}" type="presParOf" srcId="{23A4A64B-B8F8-4279-9E10-1BE7054754C9}" destId="{CB63A68B-3FDB-4DB3-8969-8BDA78B29C61}" srcOrd="1" destOrd="0" presId="urn:microsoft.com/office/officeart/2005/8/layout/hierarchy1"/>
    <dgm:cxn modelId="{E0821E30-BD2D-425E-A5F0-6BBB968852DD}" type="presParOf" srcId="{CB63A68B-3FDB-4DB3-8969-8BDA78B29C61}" destId="{A8B839E7-FAAC-4FEB-8E16-D338B3B57C84}" srcOrd="0" destOrd="0" presId="urn:microsoft.com/office/officeart/2005/8/layout/hierarchy1"/>
    <dgm:cxn modelId="{B581C94D-FF82-404A-996D-4A3A4B769E19}" type="presParOf" srcId="{A8B839E7-FAAC-4FEB-8E16-D338B3B57C84}" destId="{289247A5-6FEA-4EBE-B21F-423276CCA817}" srcOrd="0" destOrd="0" presId="urn:microsoft.com/office/officeart/2005/8/layout/hierarchy1"/>
    <dgm:cxn modelId="{84ACB52D-9431-4B2A-9F5E-BB2527B766EF}" type="presParOf" srcId="{A8B839E7-FAAC-4FEB-8E16-D338B3B57C84}" destId="{18B3D855-BEF8-453E-BA79-3FC7BC664615}" srcOrd="1" destOrd="0" presId="urn:microsoft.com/office/officeart/2005/8/layout/hierarchy1"/>
    <dgm:cxn modelId="{6B256367-0443-41E1-A6B8-BFC47288F88B}" type="presParOf" srcId="{CB63A68B-3FDB-4DB3-8969-8BDA78B29C61}" destId="{02381AD9-AFEC-4932-98C5-7754F2820473}" srcOrd="1" destOrd="0" presId="urn:microsoft.com/office/officeart/2005/8/layout/hierarchy1"/>
    <dgm:cxn modelId="{CD355A28-2ED7-40DA-A899-E7C4567ABD39}" type="presParOf" srcId="{02381AD9-AFEC-4932-98C5-7754F2820473}" destId="{D350A353-D91C-46CA-A9CC-90EFDA03234E}" srcOrd="0" destOrd="0" presId="urn:microsoft.com/office/officeart/2005/8/layout/hierarchy1"/>
    <dgm:cxn modelId="{39B3934C-3457-426B-A246-4B236B03B77E}" type="presParOf" srcId="{02381AD9-AFEC-4932-98C5-7754F2820473}" destId="{78519C38-0492-498F-9689-12730DEAEB2F}" srcOrd="1" destOrd="0" presId="urn:microsoft.com/office/officeart/2005/8/layout/hierarchy1"/>
    <dgm:cxn modelId="{B238CDBF-9159-427A-92D4-B225882EF5E9}" type="presParOf" srcId="{78519C38-0492-498F-9689-12730DEAEB2F}" destId="{3BC2B074-7796-4F18-9D4F-B6D5C95085BD}" srcOrd="0" destOrd="0" presId="urn:microsoft.com/office/officeart/2005/8/layout/hierarchy1"/>
    <dgm:cxn modelId="{2B890B19-5F82-49F8-A6D7-498282C459EA}" type="presParOf" srcId="{3BC2B074-7796-4F18-9D4F-B6D5C95085BD}" destId="{0D06CA21-1714-4E89-9E9E-CD2A08CA3D6C}" srcOrd="0" destOrd="0" presId="urn:microsoft.com/office/officeart/2005/8/layout/hierarchy1"/>
    <dgm:cxn modelId="{5F8E3647-4299-48EA-8990-38783C6983F6}" type="presParOf" srcId="{3BC2B074-7796-4F18-9D4F-B6D5C95085BD}" destId="{FBD5E9F9-F663-45B0-88C5-8B94992C6826}" srcOrd="1" destOrd="0" presId="urn:microsoft.com/office/officeart/2005/8/layout/hierarchy1"/>
    <dgm:cxn modelId="{2E204944-999B-47FC-B143-440348896F3D}" type="presParOf" srcId="{78519C38-0492-498F-9689-12730DEAEB2F}" destId="{D875F8B7-D788-4765-9D4D-85F34C0EB003}" srcOrd="1" destOrd="0" presId="urn:microsoft.com/office/officeart/2005/8/layout/hierarchy1"/>
    <dgm:cxn modelId="{FDBD99D8-49E3-403A-8C10-592AF9E9AB38}" type="presParOf" srcId="{D875F8B7-D788-4765-9D4D-85F34C0EB003}" destId="{E0084AC6-4A80-45F9-8FF0-90A5C43C5A61}" srcOrd="0" destOrd="0" presId="urn:microsoft.com/office/officeart/2005/8/layout/hierarchy1"/>
    <dgm:cxn modelId="{D1DE256D-930E-4A1F-99C5-B8B4396FA06B}" type="presParOf" srcId="{D875F8B7-D788-4765-9D4D-85F34C0EB003}" destId="{58492C30-2EBE-47CB-A6B8-3BD8CA418F97}" srcOrd="1" destOrd="0" presId="urn:microsoft.com/office/officeart/2005/8/layout/hierarchy1"/>
    <dgm:cxn modelId="{B883B566-80FE-4F70-87D4-0959C22B8EED}" type="presParOf" srcId="{58492C30-2EBE-47CB-A6B8-3BD8CA418F97}" destId="{98FA7E82-7263-4AF9-87F1-81D001DAF47B}" srcOrd="0" destOrd="0" presId="urn:microsoft.com/office/officeart/2005/8/layout/hierarchy1"/>
    <dgm:cxn modelId="{875B7DBF-0C3C-4BCE-BCA2-0818C45C93F9}" type="presParOf" srcId="{98FA7E82-7263-4AF9-87F1-81D001DAF47B}" destId="{22B48853-091A-4455-9EA7-2BEA51549936}" srcOrd="0" destOrd="0" presId="urn:microsoft.com/office/officeart/2005/8/layout/hierarchy1"/>
    <dgm:cxn modelId="{F44260AE-4B68-4AB2-811E-5B343638E878}" type="presParOf" srcId="{98FA7E82-7263-4AF9-87F1-81D001DAF47B}" destId="{5642927A-FEEB-4B93-B322-561F020DD4EC}" srcOrd="1" destOrd="0" presId="urn:microsoft.com/office/officeart/2005/8/layout/hierarchy1"/>
    <dgm:cxn modelId="{8AB67F2E-E4F7-4A96-9051-AF8B903681A5}" type="presParOf" srcId="{58492C30-2EBE-47CB-A6B8-3BD8CA418F97}" destId="{C24563D4-27E3-49E8-BDEC-52AB62D8889F}" srcOrd="1" destOrd="0" presId="urn:microsoft.com/office/officeart/2005/8/layout/hierarchy1"/>
    <dgm:cxn modelId="{81D8B426-94D3-4F89-91EF-094E4470C3C2}" type="presParOf" srcId="{C24563D4-27E3-49E8-BDEC-52AB62D8889F}" destId="{C1EBB38F-EAD8-4402-8B8B-03E0A74E5A9D}" srcOrd="0" destOrd="0" presId="urn:microsoft.com/office/officeart/2005/8/layout/hierarchy1"/>
    <dgm:cxn modelId="{4A84E605-18BD-430F-BCCA-1A6B1B97DC2D}" type="presParOf" srcId="{C24563D4-27E3-49E8-BDEC-52AB62D8889F}" destId="{4B41B4EA-F1E4-4F13-9B53-5D447E5325F6}" srcOrd="1" destOrd="0" presId="urn:microsoft.com/office/officeart/2005/8/layout/hierarchy1"/>
    <dgm:cxn modelId="{9DA30BA1-810A-48C9-9772-AA2EBD7F7B4A}" type="presParOf" srcId="{4B41B4EA-F1E4-4F13-9B53-5D447E5325F6}" destId="{1F922733-EE4E-4477-B5B0-F5A7B6FC8533}" srcOrd="0" destOrd="0" presId="urn:microsoft.com/office/officeart/2005/8/layout/hierarchy1"/>
    <dgm:cxn modelId="{B52E663B-0FD2-4D34-8E66-7FD678373C89}" type="presParOf" srcId="{1F922733-EE4E-4477-B5B0-F5A7B6FC8533}" destId="{CF4E10DC-B6B4-470F-80EF-1D31E61D9C17}" srcOrd="0" destOrd="0" presId="urn:microsoft.com/office/officeart/2005/8/layout/hierarchy1"/>
    <dgm:cxn modelId="{496369EA-A01F-44BF-9CF7-98B1E3330B87}" type="presParOf" srcId="{1F922733-EE4E-4477-B5B0-F5A7B6FC8533}" destId="{4AFC9DE7-8D5B-4C14-A828-CCC9B3CA4217}" srcOrd="1" destOrd="0" presId="urn:microsoft.com/office/officeart/2005/8/layout/hierarchy1"/>
    <dgm:cxn modelId="{56A6F92E-2F89-4415-849F-A1C9B7616D98}" type="presParOf" srcId="{4B41B4EA-F1E4-4F13-9B53-5D447E5325F6}" destId="{20CFB59E-1964-4B84-9D50-323299747773}" srcOrd="1" destOrd="0" presId="urn:microsoft.com/office/officeart/2005/8/layout/hierarchy1"/>
    <dgm:cxn modelId="{6C909054-AB55-4C68-AD0C-08420657E18C}" type="presParOf" srcId="{D875F8B7-D788-4765-9D4D-85F34C0EB003}" destId="{46F20DDB-2784-41E6-AA55-449C623AF282}" srcOrd="2" destOrd="0" presId="urn:microsoft.com/office/officeart/2005/8/layout/hierarchy1"/>
    <dgm:cxn modelId="{4A6BB84A-9165-4F56-AC06-71E1C799D36D}" type="presParOf" srcId="{D875F8B7-D788-4765-9D4D-85F34C0EB003}" destId="{10D038C9-FF52-4990-846D-4C503CF3F75D}" srcOrd="3" destOrd="0" presId="urn:microsoft.com/office/officeart/2005/8/layout/hierarchy1"/>
    <dgm:cxn modelId="{8D4AA304-F00C-4B61-AE2C-7D68A0F7AB8F}" type="presParOf" srcId="{10D038C9-FF52-4990-846D-4C503CF3F75D}" destId="{AC166EA6-B997-4DB3-9FD4-5DC5075E6FDB}" srcOrd="0" destOrd="0" presId="urn:microsoft.com/office/officeart/2005/8/layout/hierarchy1"/>
    <dgm:cxn modelId="{BC84B879-5D9A-484E-9E66-1F58416BDAEC}" type="presParOf" srcId="{AC166EA6-B997-4DB3-9FD4-5DC5075E6FDB}" destId="{3FF9709D-E791-40E6-8AB4-A4B08B491E50}" srcOrd="0" destOrd="0" presId="urn:microsoft.com/office/officeart/2005/8/layout/hierarchy1"/>
    <dgm:cxn modelId="{8AC6A3E1-2C22-4299-863F-0E430EC32FAC}" type="presParOf" srcId="{AC166EA6-B997-4DB3-9FD4-5DC5075E6FDB}" destId="{0326E446-DC9E-4FED-92FF-11AA37D2626C}" srcOrd="1" destOrd="0" presId="urn:microsoft.com/office/officeart/2005/8/layout/hierarchy1"/>
    <dgm:cxn modelId="{A2A49FAB-1AD3-48E6-A7CB-8183A9DEF8D7}" type="presParOf" srcId="{10D038C9-FF52-4990-846D-4C503CF3F75D}" destId="{39375887-300B-43E7-94ED-39ACCDF04951}" srcOrd="1" destOrd="0" presId="urn:microsoft.com/office/officeart/2005/8/layout/hierarchy1"/>
    <dgm:cxn modelId="{57E64AC9-2AEA-49F5-8B7A-F4BA38AB76E0}" type="presParOf" srcId="{39375887-300B-43E7-94ED-39ACCDF04951}" destId="{F2C93361-3A27-411D-8617-EAB99ECA41F1}" srcOrd="0" destOrd="0" presId="urn:microsoft.com/office/officeart/2005/8/layout/hierarchy1"/>
    <dgm:cxn modelId="{90A256C4-27C5-435F-B37A-F99BC222F641}" type="presParOf" srcId="{39375887-300B-43E7-94ED-39ACCDF04951}" destId="{A406D90B-A80F-4DA7-9B9D-C3DBC06AD942}" srcOrd="1" destOrd="0" presId="urn:microsoft.com/office/officeart/2005/8/layout/hierarchy1"/>
    <dgm:cxn modelId="{AF7D0D37-C6B0-4163-ABD5-4F8004593BEB}" type="presParOf" srcId="{A406D90B-A80F-4DA7-9B9D-C3DBC06AD942}" destId="{FE42D605-9D4C-466A-8DC6-838D8F162006}" srcOrd="0" destOrd="0" presId="urn:microsoft.com/office/officeart/2005/8/layout/hierarchy1"/>
    <dgm:cxn modelId="{AB2B587A-87C9-4E3B-BA7D-140416329479}" type="presParOf" srcId="{FE42D605-9D4C-466A-8DC6-838D8F162006}" destId="{BDE8A1C0-098D-4D9C-B7AE-763888B8EF42}" srcOrd="0" destOrd="0" presId="urn:microsoft.com/office/officeart/2005/8/layout/hierarchy1"/>
    <dgm:cxn modelId="{94E09170-5BFC-448A-9156-63B29B86A15D}" type="presParOf" srcId="{FE42D605-9D4C-466A-8DC6-838D8F162006}" destId="{267394B7-35A1-4B9C-A8DC-61F9E58D37E8}" srcOrd="1" destOrd="0" presId="urn:microsoft.com/office/officeart/2005/8/layout/hierarchy1"/>
    <dgm:cxn modelId="{002642EB-AC7F-431B-B00B-EDFB72256948}" type="presParOf" srcId="{A406D90B-A80F-4DA7-9B9D-C3DBC06AD942}" destId="{7A34F494-5AE8-41F6-9C73-E67E3A88BBFA}" srcOrd="1" destOrd="0" presId="urn:microsoft.com/office/officeart/2005/8/layout/hierarchy1"/>
    <dgm:cxn modelId="{B02F2952-ABA7-4283-8E19-6F59945C76CA}" type="presParOf" srcId="{6BD06EBD-DA77-4506-BAC5-377A0744C020}" destId="{59892821-17C1-40ED-8558-1ED3D561121D}" srcOrd="5" destOrd="0" presId="urn:microsoft.com/office/officeart/2005/8/layout/hierarchy1"/>
    <dgm:cxn modelId="{63CF0267-7EED-4129-9917-06744804AD8E}" type="presParOf" srcId="{59892821-17C1-40ED-8558-1ED3D561121D}" destId="{21F49E0A-9105-4A86-BB24-32EBC2CC8238}" srcOrd="0" destOrd="0" presId="urn:microsoft.com/office/officeart/2005/8/layout/hierarchy1"/>
    <dgm:cxn modelId="{3A82ACBF-DE24-484C-BB77-7F69ECF7CE5B}" type="presParOf" srcId="{21F49E0A-9105-4A86-BB24-32EBC2CC8238}" destId="{42CBA0D2-568C-42FE-906D-72DAA1C4AD77}" srcOrd="0" destOrd="0" presId="urn:microsoft.com/office/officeart/2005/8/layout/hierarchy1"/>
    <dgm:cxn modelId="{1B79150B-7F81-49C7-BE61-58E569D50D55}" type="presParOf" srcId="{21F49E0A-9105-4A86-BB24-32EBC2CC8238}" destId="{0422CB3E-0640-4CBB-91C4-980EDDF13A54}" srcOrd="1" destOrd="0" presId="urn:microsoft.com/office/officeart/2005/8/layout/hierarchy1"/>
    <dgm:cxn modelId="{65D32451-39A7-456D-A532-41F2C2B73F8E}" type="presParOf" srcId="{59892821-17C1-40ED-8558-1ED3D561121D}" destId="{4C924D5F-6D3A-42BE-943B-66C0F2BE8348}" srcOrd="1" destOrd="0" presId="urn:microsoft.com/office/officeart/2005/8/layout/hierarchy1"/>
    <dgm:cxn modelId="{C201DEE8-ED63-495A-B6BA-EDBA4E101C28}" type="presParOf" srcId="{4C924D5F-6D3A-42BE-943B-66C0F2BE8348}" destId="{EA2408BA-876D-4E22-8CB6-BE7A0189DA4B}" srcOrd="0" destOrd="0" presId="urn:microsoft.com/office/officeart/2005/8/layout/hierarchy1"/>
    <dgm:cxn modelId="{6B2E853C-7F9A-4DD7-A9AE-2011389AAFAE}" type="presParOf" srcId="{4C924D5F-6D3A-42BE-943B-66C0F2BE8348}" destId="{3A318712-757B-4B55-B539-863955B9928E}" srcOrd="1" destOrd="0" presId="urn:microsoft.com/office/officeart/2005/8/layout/hierarchy1"/>
    <dgm:cxn modelId="{11F01DF3-5E7D-4D8E-BED9-530A062AB9B3}" type="presParOf" srcId="{3A318712-757B-4B55-B539-863955B9928E}" destId="{37EB9B31-8934-4D2E-A327-1328BB6CBA80}" srcOrd="0" destOrd="0" presId="urn:microsoft.com/office/officeart/2005/8/layout/hierarchy1"/>
    <dgm:cxn modelId="{9EE3E2D9-FE86-4D64-90B0-DC5FA2ED6023}" type="presParOf" srcId="{37EB9B31-8934-4D2E-A327-1328BB6CBA80}" destId="{9D7F140B-6992-4BE1-9CF6-8BC6DBAFE6DE}" srcOrd="0" destOrd="0" presId="urn:microsoft.com/office/officeart/2005/8/layout/hierarchy1"/>
    <dgm:cxn modelId="{EB35FE0C-B382-432D-B8C8-01D409A3A33A}" type="presParOf" srcId="{37EB9B31-8934-4D2E-A327-1328BB6CBA80}" destId="{DF999A48-C1CD-43EA-9CD0-9F8BF050C93C}" srcOrd="1" destOrd="0" presId="urn:microsoft.com/office/officeart/2005/8/layout/hierarchy1"/>
    <dgm:cxn modelId="{412CA97F-AAA5-47D6-969A-BBA88538E3C8}" type="presParOf" srcId="{3A318712-757B-4B55-B539-863955B9928E}" destId="{74A6EB75-408F-45AD-83B6-172F50EC4213}" srcOrd="1" destOrd="0" presId="urn:microsoft.com/office/officeart/2005/8/layout/hierarchy1"/>
    <dgm:cxn modelId="{DF0A429E-B733-43EB-BFBF-6672D2B35B58}" type="presParOf" srcId="{74A6EB75-408F-45AD-83B6-172F50EC4213}" destId="{9280D892-F80D-4A3D-AD94-94F32AFA26E6}" srcOrd="0" destOrd="0" presId="urn:microsoft.com/office/officeart/2005/8/layout/hierarchy1"/>
    <dgm:cxn modelId="{2077D581-6D06-4276-A939-45BDC23DD4DD}" type="presParOf" srcId="{74A6EB75-408F-45AD-83B6-172F50EC4213}" destId="{A2341DA3-058E-41F0-AF95-0AC8929AD3C2}" srcOrd="1" destOrd="0" presId="urn:microsoft.com/office/officeart/2005/8/layout/hierarchy1"/>
    <dgm:cxn modelId="{38A2FF9B-C88B-49E4-A751-9AAD16E5C2EC}" type="presParOf" srcId="{A2341DA3-058E-41F0-AF95-0AC8929AD3C2}" destId="{C635C4A2-B599-4557-8548-B7D82449BC95}" srcOrd="0" destOrd="0" presId="urn:microsoft.com/office/officeart/2005/8/layout/hierarchy1"/>
    <dgm:cxn modelId="{8E9EDCF3-77A9-47F2-A7D8-76BB3A3CD8A4}" type="presParOf" srcId="{C635C4A2-B599-4557-8548-B7D82449BC95}" destId="{B106E49F-E579-4C18-99AD-87DDCD50D3B8}" srcOrd="0" destOrd="0" presId="urn:microsoft.com/office/officeart/2005/8/layout/hierarchy1"/>
    <dgm:cxn modelId="{BA91AC6F-D0B0-46BA-AF0B-C7D9534937D2}" type="presParOf" srcId="{C635C4A2-B599-4557-8548-B7D82449BC95}" destId="{C4A00756-F91C-43CB-80FB-82E914448CE7}" srcOrd="1" destOrd="0" presId="urn:microsoft.com/office/officeart/2005/8/layout/hierarchy1"/>
    <dgm:cxn modelId="{1C262FC5-8F3C-4621-ACD9-60BED07B7E79}" type="presParOf" srcId="{A2341DA3-058E-41F0-AF95-0AC8929AD3C2}" destId="{B4CC3A25-D9D1-48EF-BAA2-07173C070B51}" srcOrd="1" destOrd="0" presId="urn:microsoft.com/office/officeart/2005/8/layout/hierarchy1"/>
    <dgm:cxn modelId="{AD96CBF8-BF79-48DC-AE03-9CBA704946F7}" type="presParOf" srcId="{B4CC3A25-D9D1-48EF-BAA2-07173C070B51}" destId="{A3C84EE1-2C04-47C7-B291-18D2C3D0E520}" srcOrd="0" destOrd="0" presId="urn:microsoft.com/office/officeart/2005/8/layout/hierarchy1"/>
    <dgm:cxn modelId="{0C6D831E-AECE-4AC4-9794-619386D7E990}" type="presParOf" srcId="{B4CC3A25-D9D1-48EF-BAA2-07173C070B51}" destId="{4BF78CE5-40F9-42F3-BF30-759B638DF4D2}" srcOrd="1" destOrd="0" presId="urn:microsoft.com/office/officeart/2005/8/layout/hierarchy1"/>
    <dgm:cxn modelId="{EC6798B3-92A4-4754-957E-30D699DE2C27}" type="presParOf" srcId="{4BF78CE5-40F9-42F3-BF30-759B638DF4D2}" destId="{C591EC64-B361-4853-A2FB-08BD62DB6325}" srcOrd="0" destOrd="0" presId="urn:microsoft.com/office/officeart/2005/8/layout/hierarchy1"/>
    <dgm:cxn modelId="{B5E2A497-F19D-4F2F-BAB9-B0547AF4E035}" type="presParOf" srcId="{C591EC64-B361-4853-A2FB-08BD62DB6325}" destId="{48322C32-9AE7-41CE-98DD-4E45A9004E33}" srcOrd="0" destOrd="0" presId="urn:microsoft.com/office/officeart/2005/8/layout/hierarchy1"/>
    <dgm:cxn modelId="{ED7E7F55-52AF-495D-BD6B-4C9BA41842F6}" type="presParOf" srcId="{C591EC64-B361-4853-A2FB-08BD62DB6325}" destId="{ABC17326-D663-46CA-82F7-DD40768A0040}" srcOrd="1" destOrd="0" presId="urn:microsoft.com/office/officeart/2005/8/layout/hierarchy1"/>
    <dgm:cxn modelId="{E2DF4C2C-1348-4DF7-B57F-2F3FED0C0C12}" type="presParOf" srcId="{4BF78CE5-40F9-42F3-BF30-759B638DF4D2}" destId="{8377F62F-F8F9-4BA8-BDC9-197EC8D053E9}" srcOrd="1" destOrd="0" presId="urn:microsoft.com/office/officeart/2005/8/layout/hierarchy1"/>
    <dgm:cxn modelId="{00F06E57-3B7C-44BD-BAE9-C1762263204B}" type="presParOf" srcId="{8377F62F-F8F9-4BA8-BDC9-197EC8D053E9}" destId="{3ADA1ACE-3502-422B-823B-5A726E648F4D}" srcOrd="0" destOrd="0" presId="urn:microsoft.com/office/officeart/2005/8/layout/hierarchy1"/>
    <dgm:cxn modelId="{07EA4FD3-87D8-4EFD-94CE-3B4235B1D572}" type="presParOf" srcId="{8377F62F-F8F9-4BA8-BDC9-197EC8D053E9}" destId="{4400270B-D904-4346-8633-C863D905F43F}" srcOrd="1" destOrd="0" presId="urn:microsoft.com/office/officeart/2005/8/layout/hierarchy1"/>
    <dgm:cxn modelId="{51F03DA5-F869-42C9-AED1-5624F94397F1}" type="presParOf" srcId="{4400270B-D904-4346-8633-C863D905F43F}" destId="{803926D1-EB95-4D23-9819-614AAF814CD6}" srcOrd="0" destOrd="0" presId="urn:microsoft.com/office/officeart/2005/8/layout/hierarchy1"/>
    <dgm:cxn modelId="{BF900CE9-F2ED-4730-9ECC-B3632D0A7633}" type="presParOf" srcId="{803926D1-EB95-4D23-9819-614AAF814CD6}" destId="{D526FE7F-F492-4AE7-8DD4-F917237D8CE6}" srcOrd="0" destOrd="0" presId="urn:microsoft.com/office/officeart/2005/8/layout/hierarchy1"/>
    <dgm:cxn modelId="{5AC87FAF-6A27-4E54-AFBD-4A66D2D943C4}" type="presParOf" srcId="{803926D1-EB95-4D23-9819-614AAF814CD6}" destId="{9B0ECFAF-14FA-4917-9B7D-BB3CD24CD99A}" srcOrd="1" destOrd="0" presId="urn:microsoft.com/office/officeart/2005/8/layout/hierarchy1"/>
    <dgm:cxn modelId="{697D324C-57D6-4B75-B540-F8C63D416550}" type="presParOf" srcId="{4400270B-D904-4346-8633-C863D905F43F}" destId="{11EC65FE-5A9A-4E7A-89A9-7C11F5DEFC61}" srcOrd="1" destOrd="0" presId="urn:microsoft.com/office/officeart/2005/8/layout/hierarchy1"/>
    <dgm:cxn modelId="{BA1611F2-8917-42FF-B86B-33FA632C75DB}" type="presParOf" srcId="{B4CC3A25-D9D1-48EF-BAA2-07173C070B51}" destId="{5B74C32A-9A55-47A3-98DC-676DE138B986}" srcOrd="2" destOrd="0" presId="urn:microsoft.com/office/officeart/2005/8/layout/hierarchy1"/>
    <dgm:cxn modelId="{DDAB5C07-09E0-4BB8-ADA1-FF3ECCFFACA7}" type="presParOf" srcId="{B4CC3A25-D9D1-48EF-BAA2-07173C070B51}" destId="{B3AC5601-5389-4601-A766-46877796AEBA}" srcOrd="3" destOrd="0" presId="urn:microsoft.com/office/officeart/2005/8/layout/hierarchy1"/>
    <dgm:cxn modelId="{DB1ED251-2D81-422F-8235-BBAE8ADC8B8F}" type="presParOf" srcId="{B3AC5601-5389-4601-A766-46877796AEBA}" destId="{9EBEA400-4637-4AFB-A27D-35966A3EDACD}" srcOrd="0" destOrd="0" presId="urn:microsoft.com/office/officeart/2005/8/layout/hierarchy1"/>
    <dgm:cxn modelId="{2C903B98-629A-4151-BFCF-301404BF132D}" type="presParOf" srcId="{9EBEA400-4637-4AFB-A27D-35966A3EDACD}" destId="{A8D37E93-5239-48DD-A503-510590CEC8D1}" srcOrd="0" destOrd="0" presId="urn:microsoft.com/office/officeart/2005/8/layout/hierarchy1"/>
    <dgm:cxn modelId="{8AF2630D-1019-4CE7-8582-EDB48D4C15F3}" type="presParOf" srcId="{9EBEA400-4637-4AFB-A27D-35966A3EDACD}" destId="{4E8209DD-6277-44EA-A2A3-9E1D56C1E8F0}" srcOrd="1" destOrd="0" presId="urn:microsoft.com/office/officeart/2005/8/layout/hierarchy1"/>
    <dgm:cxn modelId="{F938B4B1-9403-45A7-A0ED-F04D4D1C190A}" type="presParOf" srcId="{B3AC5601-5389-4601-A766-46877796AEBA}" destId="{63AB9C32-4FDB-49EF-94E7-1320B222DCF5}" srcOrd="1" destOrd="0" presId="urn:microsoft.com/office/officeart/2005/8/layout/hierarchy1"/>
    <dgm:cxn modelId="{A1930C72-BFA4-4CD5-B3F8-76E10DA7ACFE}" type="presParOf" srcId="{63AB9C32-4FDB-49EF-94E7-1320B222DCF5}" destId="{E3D3C985-AA5A-48AD-849E-22FD0B59EE16}" srcOrd="0" destOrd="0" presId="urn:microsoft.com/office/officeart/2005/8/layout/hierarchy1"/>
    <dgm:cxn modelId="{DF6F0844-4EF3-4C10-862E-A1A50CFB550A}" type="presParOf" srcId="{63AB9C32-4FDB-49EF-94E7-1320B222DCF5}" destId="{84AFE81A-CF14-49B7-8F6C-BE1CFEE90BF2}" srcOrd="1" destOrd="0" presId="urn:microsoft.com/office/officeart/2005/8/layout/hierarchy1"/>
    <dgm:cxn modelId="{ED2B744E-0EB8-4C4A-9D9B-3F6DF9664CC8}" type="presParOf" srcId="{84AFE81A-CF14-49B7-8F6C-BE1CFEE90BF2}" destId="{5F98D9D0-2206-46B7-9194-2A93E0A08FDD}" srcOrd="0" destOrd="0" presId="urn:microsoft.com/office/officeart/2005/8/layout/hierarchy1"/>
    <dgm:cxn modelId="{CEDBCC0C-0740-48B9-A2F1-842ED3C79818}" type="presParOf" srcId="{5F98D9D0-2206-46B7-9194-2A93E0A08FDD}" destId="{086ABADD-7042-4752-BCED-2F6CF911E379}" srcOrd="0" destOrd="0" presId="urn:microsoft.com/office/officeart/2005/8/layout/hierarchy1"/>
    <dgm:cxn modelId="{E758FC17-0AB4-4296-BE54-84B3B9FBA7BA}" type="presParOf" srcId="{5F98D9D0-2206-46B7-9194-2A93E0A08FDD}" destId="{525C3599-6D10-451B-9EB8-E4F76AA49A96}" srcOrd="1" destOrd="0" presId="urn:microsoft.com/office/officeart/2005/8/layout/hierarchy1"/>
    <dgm:cxn modelId="{ABF90996-5F7E-4FE5-A0D9-974173B38884}" type="presParOf" srcId="{84AFE81A-CF14-49B7-8F6C-BE1CFEE90BF2}" destId="{CAEED866-AF59-4F5C-861A-F157E7FF242C}" srcOrd="1" destOrd="0" presId="urn:microsoft.com/office/officeart/2005/8/layout/hierarchy1"/>
    <dgm:cxn modelId="{2E7289C1-DD93-494A-9B0D-DA775948E8DF}" type="presParOf" srcId="{6BD06EBD-DA77-4506-BAC5-377A0744C020}" destId="{504616AB-E9B0-4D9C-A300-0B0568ED9259}" srcOrd="6" destOrd="0" presId="urn:microsoft.com/office/officeart/2005/8/layout/hierarchy1"/>
    <dgm:cxn modelId="{A1CDB7E2-A0B8-480D-83E3-51381591FB95}" type="presParOf" srcId="{504616AB-E9B0-4D9C-A300-0B0568ED9259}" destId="{1C5B6E26-DCCB-4E2E-8BF8-33D26165646A}" srcOrd="0" destOrd="0" presId="urn:microsoft.com/office/officeart/2005/8/layout/hierarchy1"/>
    <dgm:cxn modelId="{8ED50D1A-F4FE-4121-9E1D-9E4B24BA117F}" type="presParOf" srcId="{1C5B6E26-DCCB-4E2E-8BF8-33D26165646A}" destId="{D61E64FB-B389-4E2F-8F01-D79E8445B65B}" srcOrd="0" destOrd="0" presId="urn:microsoft.com/office/officeart/2005/8/layout/hierarchy1"/>
    <dgm:cxn modelId="{709A73E8-424A-47D3-8969-E97657244298}" type="presParOf" srcId="{1C5B6E26-DCCB-4E2E-8BF8-33D26165646A}" destId="{7E6E483D-331E-419C-A666-00A7F2F7B912}" srcOrd="1" destOrd="0" presId="urn:microsoft.com/office/officeart/2005/8/layout/hierarchy1"/>
    <dgm:cxn modelId="{A331835D-D884-499B-B242-32BAB8186C96}" type="presParOf" srcId="{504616AB-E9B0-4D9C-A300-0B0568ED9259}" destId="{D9271DD6-54CE-45E7-B1D4-7C34FB67EDD4}" srcOrd="1" destOrd="0" presId="urn:microsoft.com/office/officeart/2005/8/layout/hierarchy1"/>
    <dgm:cxn modelId="{C219CC1E-D2C6-41AE-B0A7-4512F86E6439}" type="presParOf" srcId="{D9271DD6-54CE-45E7-B1D4-7C34FB67EDD4}" destId="{F3A64B30-F882-482B-929F-E9723A6063E5}" srcOrd="0" destOrd="0" presId="urn:microsoft.com/office/officeart/2005/8/layout/hierarchy1"/>
    <dgm:cxn modelId="{4E727414-2A07-4FE5-B3CF-9909C6F7D2BB}" type="presParOf" srcId="{D9271DD6-54CE-45E7-B1D4-7C34FB67EDD4}" destId="{11B571A9-3293-42EA-B872-DE649E2047FC}" srcOrd="1" destOrd="0" presId="urn:microsoft.com/office/officeart/2005/8/layout/hierarchy1"/>
    <dgm:cxn modelId="{7EA3905A-AB79-463C-9D8E-96BF415B271A}" type="presParOf" srcId="{11B571A9-3293-42EA-B872-DE649E2047FC}" destId="{E0420B4A-A19F-4D86-8BAC-C45043DBC4C2}" srcOrd="0" destOrd="0" presId="urn:microsoft.com/office/officeart/2005/8/layout/hierarchy1"/>
    <dgm:cxn modelId="{71CE3554-937F-4C29-B718-331133838CCC}" type="presParOf" srcId="{E0420B4A-A19F-4D86-8BAC-C45043DBC4C2}" destId="{B506B0F3-63CE-4C19-BF21-587E1A42E01F}" srcOrd="0" destOrd="0" presId="urn:microsoft.com/office/officeart/2005/8/layout/hierarchy1"/>
    <dgm:cxn modelId="{83462D91-77DE-4B03-86D5-F21FA1B0D6C3}" type="presParOf" srcId="{E0420B4A-A19F-4D86-8BAC-C45043DBC4C2}" destId="{BA8CA4C0-69DD-49A6-AE9D-482167BF6506}" srcOrd="1" destOrd="0" presId="urn:microsoft.com/office/officeart/2005/8/layout/hierarchy1"/>
    <dgm:cxn modelId="{F48682DA-72E2-4F08-963E-8A753550AE38}" type="presParOf" srcId="{11B571A9-3293-42EA-B872-DE649E2047FC}" destId="{B677E504-48A2-4E82-92D6-4C502202AAE6}" srcOrd="1" destOrd="0" presId="urn:microsoft.com/office/officeart/2005/8/layout/hierarchy1"/>
    <dgm:cxn modelId="{FF3963C1-118C-41AE-A3C4-45C943187E95}" type="presParOf" srcId="{B677E504-48A2-4E82-92D6-4C502202AAE6}" destId="{9461BBEE-3CAA-4C98-BC7D-D0A1B5CC77F6}" srcOrd="0" destOrd="0" presId="urn:microsoft.com/office/officeart/2005/8/layout/hierarchy1"/>
    <dgm:cxn modelId="{0AD55F9D-7ADA-4F35-AAAB-6A9B96A9150D}" type="presParOf" srcId="{B677E504-48A2-4E82-92D6-4C502202AAE6}" destId="{2302C40F-869D-4569-9F00-6A71037A490E}" srcOrd="1" destOrd="0" presId="urn:microsoft.com/office/officeart/2005/8/layout/hierarchy1"/>
    <dgm:cxn modelId="{9F135B68-62E4-43D6-AFFB-53F97DA00123}" type="presParOf" srcId="{2302C40F-869D-4569-9F00-6A71037A490E}" destId="{932C0A03-0AF2-403B-B8D9-91F3EE69D82F}" srcOrd="0" destOrd="0" presId="urn:microsoft.com/office/officeart/2005/8/layout/hierarchy1"/>
    <dgm:cxn modelId="{3A529344-933F-4FA2-93FF-EE2A1CB87A46}" type="presParOf" srcId="{932C0A03-0AF2-403B-B8D9-91F3EE69D82F}" destId="{A53775C3-FC34-4968-ACF9-E60A19BAEAD6}" srcOrd="0" destOrd="0" presId="urn:microsoft.com/office/officeart/2005/8/layout/hierarchy1"/>
    <dgm:cxn modelId="{A8C22C63-5B4E-4250-9AB9-EDA56BCF2992}" type="presParOf" srcId="{932C0A03-0AF2-403B-B8D9-91F3EE69D82F}" destId="{FF719272-1D71-4D6A-A66E-39288CB3B918}" srcOrd="1" destOrd="0" presId="urn:microsoft.com/office/officeart/2005/8/layout/hierarchy1"/>
    <dgm:cxn modelId="{08D45A78-1485-4692-9F14-079F2ABBC8E2}" type="presParOf" srcId="{2302C40F-869D-4569-9F00-6A71037A490E}" destId="{D2501648-20E1-416D-AC85-A408465847B7}" srcOrd="1" destOrd="0" presId="urn:microsoft.com/office/officeart/2005/8/layout/hierarchy1"/>
    <dgm:cxn modelId="{EC86FE19-1A26-4855-81E2-2C6BD5A10E94}" type="presParOf" srcId="{D2501648-20E1-416D-AC85-A408465847B7}" destId="{395538CC-ADDA-4805-B5F7-05B538C94656}" srcOrd="0" destOrd="0" presId="urn:microsoft.com/office/officeart/2005/8/layout/hierarchy1"/>
    <dgm:cxn modelId="{9CA465D7-B1A4-48D1-B5F8-B0F6DD241ABF}" type="presParOf" srcId="{D2501648-20E1-416D-AC85-A408465847B7}" destId="{1EF1B81F-AED9-4DB7-81DE-394509C41DFA}" srcOrd="1" destOrd="0" presId="urn:microsoft.com/office/officeart/2005/8/layout/hierarchy1"/>
    <dgm:cxn modelId="{1619C396-4E0F-4265-B819-E4EDDDFB0992}" type="presParOf" srcId="{1EF1B81F-AED9-4DB7-81DE-394509C41DFA}" destId="{042AE4DB-FBC4-493B-B239-4E0DD1C7036C}" srcOrd="0" destOrd="0" presId="urn:microsoft.com/office/officeart/2005/8/layout/hierarchy1"/>
    <dgm:cxn modelId="{DB341A41-5428-4DB8-B6C4-B9343A991421}" type="presParOf" srcId="{042AE4DB-FBC4-493B-B239-4E0DD1C7036C}" destId="{52F1DA1F-BE3F-42F9-8953-569BBF80B7F0}" srcOrd="0" destOrd="0" presId="urn:microsoft.com/office/officeart/2005/8/layout/hierarchy1"/>
    <dgm:cxn modelId="{9F2565A6-5426-47E3-9142-AD842B4714A1}" type="presParOf" srcId="{042AE4DB-FBC4-493B-B239-4E0DD1C7036C}" destId="{CD939EF3-24D5-4CCF-A131-318EC48BE68D}" srcOrd="1" destOrd="0" presId="urn:microsoft.com/office/officeart/2005/8/layout/hierarchy1"/>
    <dgm:cxn modelId="{6DE258CC-BBB7-410B-AD33-36A71C4EB9F7}" type="presParOf" srcId="{1EF1B81F-AED9-4DB7-81DE-394509C41DFA}" destId="{6D786EDB-B7B4-4010-B658-C68DA77F0957}" srcOrd="1" destOrd="0" presId="urn:microsoft.com/office/officeart/2005/8/layout/hierarchy1"/>
    <dgm:cxn modelId="{DBAA4922-03EE-41D2-A57F-E65D95A71887}" type="presParOf" srcId="{6D786EDB-B7B4-4010-B658-C68DA77F0957}" destId="{6EAAE922-A6FA-45EF-A7AE-ABF4374DD0F2}" srcOrd="0" destOrd="0" presId="urn:microsoft.com/office/officeart/2005/8/layout/hierarchy1"/>
    <dgm:cxn modelId="{36CFE25B-100C-49B5-8710-88EB892EB1D9}" type="presParOf" srcId="{6D786EDB-B7B4-4010-B658-C68DA77F0957}" destId="{B1A88868-BC17-49D6-8235-F02EC762F6AC}" srcOrd="1" destOrd="0" presId="urn:microsoft.com/office/officeart/2005/8/layout/hierarchy1"/>
    <dgm:cxn modelId="{B49B1788-D2E6-4F40-957C-0053FB632119}" type="presParOf" srcId="{B1A88868-BC17-49D6-8235-F02EC762F6AC}" destId="{E140D249-5D72-4573-B619-B1EFD4BB6672}" srcOrd="0" destOrd="0" presId="urn:microsoft.com/office/officeart/2005/8/layout/hierarchy1"/>
    <dgm:cxn modelId="{4D77EC62-04C9-4DAE-8420-459905FF862D}" type="presParOf" srcId="{E140D249-5D72-4573-B619-B1EFD4BB6672}" destId="{41452753-363A-43F7-87FF-16F759E0CA39}" srcOrd="0" destOrd="0" presId="urn:microsoft.com/office/officeart/2005/8/layout/hierarchy1"/>
    <dgm:cxn modelId="{19AB5274-26F5-409C-91EF-D38711462B73}" type="presParOf" srcId="{E140D249-5D72-4573-B619-B1EFD4BB6672}" destId="{E35EAC1F-CE31-48E2-816E-C0F6576F9A92}" srcOrd="1" destOrd="0" presId="urn:microsoft.com/office/officeart/2005/8/layout/hierarchy1"/>
    <dgm:cxn modelId="{79256B4C-30C8-413F-AC74-4383A7EB9BA8}" type="presParOf" srcId="{B1A88868-BC17-49D6-8235-F02EC762F6AC}" destId="{665ABB67-65BC-493E-A2E0-906319E04CD6}" srcOrd="1" destOrd="0" presId="urn:microsoft.com/office/officeart/2005/8/layout/hierarchy1"/>
    <dgm:cxn modelId="{D45C4654-4899-4E14-9355-58EEBD4B8897}" type="presParOf" srcId="{D2501648-20E1-416D-AC85-A408465847B7}" destId="{98033203-7B72-420A-AD12-C50491558AB2}" srcOrd="2" destOrd="0" presId="urn:microsoft.com/office/officeart/2005/8/layout/hierarchy1"/>
    <dgm:cxn modelId="{DF484921-83BA-4813-9614-382ADEE44CFA}" type="presParOf" srcId="{D2501648-20E1-416D-AC85-A408465847B7}" destId="{BA000368-3F8F-46C3-9AE3-6A8B652EBAD9}" srcOrd="3" destOrd="0" presId="urn:microsoft.com/office/officeart/2005/8/layout/hierarchy1"/>
    <dgm:cxn modelId="{78405160-1DA2-4F81-8F6E-1ACC5949A714}" type="presParOf" srcId="{BA000368-3F8F-46C3-9AE3-6A8B652EBAD9}" destId="{F3F0786B-51DF-46F7-88BA-9372D275E980}" srcOrd="0" destOrd="0" presId="urn:microsoft.com/office/officeart/2005/8/layout/hierarchy1"/>
    <dgm:cxn modelId="{4059A569-7D15-4651-840B-00AC5BA5AB59}" type="presParOf" srcId="{F3F0786B-51DF-46F7-88BA-9372D275E980}" destId="{EEC36A75-F2D3-4BBF-9A2D-7B2372D66CAF}" srcOrd="0" destOrd="0" presId="urn:microsoft.com/office/officeart/2005/8/layout/hierarchy1"/>
    <dgm:cxn modelId="{BC57BE9E-9E6D-45D6-B278-95507A7D3160}" type="presParOf" srcId="{F3F0786B-51DF-46F7-88BA-9372D275E980}" destId="{231D216F-CFBF-4708-AAC4-C57210C069CE}" srcOrd="1" destOrd="0" presId="urn:microsoft.com/office/officeart/2005/8/layout/hierarchy1"/>
    <dgm:cxn modelId="{6FA5EEDC-A0C9-4112-8688-862E882AEFD2}" type="presParOf" srcId="{BA000368-3F8F-46C3-9AE3-6A8B652EBAD9}" destId="{CA304E93-27F4-42C6-B7A5-C9DFBDC925A2}" srcOrd="1" destOrd="0" presId="urn:microsoft.com/office/officeart/2005/8/layout/hierarchy1"/>
    <dgm:cxn modelId="{BDE7AE79-3AEB-4988-916F-7BA344C3C9DB}" type="presParOf" srcId="{CA304E93-27F4-42C6-B7A5-C9DFBDC925A2}" destId="{4332342B-29E4-452B-9C70-3CB7739C5347}" srcOrd="0" destOrd="0" presId="urn:microsoft.com/office/officeart/2005/8/layout/hierarchy1"/>
    <dgm:cxn modelId="{60BDE666-AEF2-4AA1-A52D-6E15B01C8B6C}" type="presParOf" srcId="{CA304E93-27F4-42C6-B7A5-C9DFBDC925A2}" destId="{36B8E59E-549E-4666-9C4B-0BF8D8D77A19}" srcOrd="1" destOrd="0" presId="urn:microsoft.com/office/officeart/2005/8/layout/hierarchy1"/>
    <dgm:cxn modelId="{E32132E6-1BC0-4203-A4C6-1D95EF1519BC}" type="presParOf" srcId="{36B8E59E-549E-4666-9C4B-0BF8D8D77A19}" destId="{F5624B9A-92B2-4228-9EB3-13EA85388EFA}" srcOrd="0" destOrd="0" presId="urn:microsoft.com/office/officeart/2005/8/layout/hierarchy1"/>
    <dgm:cxn modelId="{F8A43C8C-11CD-4F46-B25A-EFDE289071FF}" type="presParOf" srcId="{F5624B9A-92B2-4228-9EB3-13EA85388EFA}" destId="{658BFB1E-03E9-444A-94B8-CDDEC38C724B}" srcOrd="0" destOrd="0" presId="urn:microsoft.com/office/officeart/2005/8/layout/hierarchy1"/>
    <dgm:cxn modelId="{8B332634-5E82-475A-9B92-18B3C942BAD8}" type="presParOf" srcId="{F5624B9A-92B2-4228-9EB3-13EA85388EFA}" destId="{29052889-16FD-4FC8-BF35-6C7CCFF67D41}" srcOrd="1" destOrd="0" presId="urn:microsoft.com/office/officeart/2005/8/layout/hierarchy1"/>
    <dgm:cxn modelId="{EEE0804B-EA79-4BDA-9623-A46947FFBB24}" type="presParOf" srcId="{36B8E59E-549E-4666-9C4B-0BF8D8D77A19}" destId="{E68DF051-DBA3-4476-B77F-34748C4226F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E5BF47-B6D6-43D5-B433-46C419CD747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4F70386C-2474-4E5D-994F-B26C3E62FBA4}">
      <dgm:prSet phldrT="[Tekst]"/>
      <dgm:spPr/>
      <dgm:t>
        <a:bodyPr/>
        <a:lstStyle/>
        <a:p>
          <a:r>
            <a:rPr lang="nl-BE" dirty="0" smtClean="0"/>
            <a:t>Lumbaal vocht</a:t>
          </a:r>
          <a:endParaRPr lang="nl-BE" dirty="0"/>
        </a:p>
      </dgm:t>
    </dgm:pt>
    <dgm:pt modelId="{30637C19-AAA3-4036-ABCC-585DDDE5F386}" type="parTrans" cxnId="{C98FCD4D-ABEE-4B66-86B1-290E439DB10D}">
      <dgm:prSet/>
      <dgm:spPr/>
      <dgm:t>
        <a:bodyPr/>
        <a:lstStyle/>
        <a:p>
          <a:endParaRPr lang="nl-BE"/>
        </a:p>
      </dgm:t>
    </dgm:pt>
    <dgm:pt modelId="{C9215FF1-1FF1-4958-A9A6-7AB04A54F73B}" type="sibTrans" cxnId="{C98FCD4D-ABEE-4B66-86B1-290E439DB10D}">
      <dgm:prSet/>
      <dgm:spPr/>
      <dgm:t>
        <a:bodyPr/>
        <a:lstStyle/>
        <a:p>
          <a:endParaRPr lang="nl-BE"/>
        </a:p>
      </dgm:t>
    </dgm:pt>
    <dgm:pt modelId="{16235C70-4159-4EAA-B8E4-92CAC8211999}">
      <dgm:prSet phldrT="[Tekst]" phldr="1"/>
      <dgm:spPr/>
      <dgm:t>
        <a:bodyPr/>
        <a:lstStyle/>
        <a:p>
          <a:endParaRPr lang="nl-BE" dirty="0"/>
        </a:p>
      </dgm:t>
    </dgm:pt>
    <dgm:pt modelId="{406C1D22-B9AB-4575-AB66-3E6767FF61CE}" type="parTrans" cxnId="{EDC75C56-F8C5-47F6-AE2C-DD0BC3E6EC35}">
      <dgm:prSet/>
      <dgm:spPr/>
      <dgm:t>
        <a:bodyPr/>
        <a:lstStyle/>
        <a:p>
          <a:endParaRPr lang="nl-BE"/>
        </a:p>
      </dgm:t>
    </dgm:pt>
    <dgm:pt modelId="{4B013AB3-A8EA-4F6E-BF25-58659815D33A}" type="sibTrans" cxnId="{EDC75C56-F8C5-47F6-AE2C-DD0BC3E6EC35}">
      <dgm:prSet/>
      <dgm:spPr/>
      <dgm:t>
        <a:bodyPr/>
        <a:lstStyle/>
        <a:p>
          <a:endParaRPr lang="nl-BE"/>
        </a:p>
      </dgm:t>
    </dgm:pt>
    <dgm:pt modelId="{A4B7131B-F08C-42EF-8C3A-A430568ECAB7}">
      <dgm:prSet phldrT="[Tekst]"/>
      <dgm:spPr/>
      <dgm:t>
        <a:bodyPr/>
        <a:lstStyle/>
        <a:p>
          <a:r>
            <a:rPr lang="nl-BE" dirty="0" err="1" smtClean="0"/>
            <a:t>Peritoneaal</a:t>
          </a:r>
          <a:r>
            <a:rPr lang="nl-BE" dirty="0" smtClean="0"/>
            <a:t> dialysevocht</a:t>
          </a:r>
          <a:endParaRPr lang="nl-BE" dirty="0"/>
        </a:p>
      </dgm:t>
    </dgm:pt>
    <dgm:pt modelId="{E758128B-7063-46F6-B122-DBDEBF8EB958}" type="parTrans" cxnId="{1BF29F22-EB8E-4C82-8420-26B8DC8A7F0D}">
      <dgm:prSet/>
      <dgm:spPr/>
      <dgm:t>
        <a:bodyPr/>
        <a:lstStyle/>
        <a:p>
          <a:endParaRPr lang="nl-BE"/>
        </a:p>
      </dgm:t>
    </dgm:pt>
    <dgm:pt modelId="{F31491A9-4F85-4DF9-ABAC-CD0372254DBD}" type="sibTrans" cxnId="{1BF29F22-EB8E-4C82-8420-26B8DC8A7F0D}">
      <dgm:prSet/>
      <dgm:spPr/>
      <dgm:t>
        <a:bodyPr/>
        <a:lstStyle/>
        <a:p>
          <a:endParaRPr lang="nl-BE"/>
        </a:p>
      </dgm:t>
    </dgm:pt>
    <dgm:pt modelId="{C6CB452D-3756-480D-AA1E-BA06756C9218}">
      <dgm:prSet phldrT="[Tekst]"/>
      <dgm:spPr/>
      <dgm:t>
        <a:bodyPr/>
        <a:lstStyle/>
        <a:p>
          <a:r>
            <a:rPr lang="nl-BE" dirty="0" smtClean="0"/>
            <a:t>Manueel</a:t>
          </a:r>
        </a:p>
      </dgm:t>
    </dgm:pt>
    <dgm:pt modelId="{6AAD9ADD-912C-4496-866E-0C74168BAB67}" type="parTrans" cxnId="{84E0D462-070C-4637-A121-DC1C97780540}">
      <dgm:prSet/>
      <dgm:spPr/>
      <dgm:t>
        <a:bodyPr/>
        <a:lstStyle/>
        <a:p>
          <a:endParaRPr lang="nl-BE"/>
        </a:p>
      </dgm:t>
    </dgm:pt>
    <dgm:pt modelId="{D583DD7C-CDA1-43CE-ACF8-7B05EC0B06F5}" type="sibTrans" cxnId="{84E0D462-070C-4637-A121-DC1C97780540}">
      <dgm:prSet/>
      <dgm:spPr/>
      <dgm:t>
        <a:bodyPr/>
        <a:lstStyle/>
        <a:p>
          <a:endParaRPr lang="nl-BE"/>
        </a:p>
      </dgm:t>
    </dgm:pt>
    <dgm:pt modelId="{8FE203BD-F75E-4439-A0BD-9933985582A2}">
      <dgm:prSet phldrT="[Teks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nl-BE" dirty="0"/>
        </a:p>
      </dgm:t>
    </dgm:pt>
    <dgm:pt modelId="{F67EF367-6D24-476C-972A-4769FB95E13A}" type="parTrans" cxnId="{8F8EBA3E-922C-48DB-A392-9E181703A8D3}">
      <dgm:prSet/>
      <dgm:spPr/>
      <dgm:t>
        <a:bodyPr/>
        <a:lstStyle/>
        <a:p>
          <a:endParaRPr lang="nl-BE"/>
        </a:p>
      </dgm:t>
    </dgm:pt>
    <dgm:pt modelId="{D1EEAF95-64D0-468D-97DD-27669E441D8D}" type="sibTrans" cxnId="{8F8EBA3E-922C-48DB-A392-9E181703A8D3}">
      <dgm:prSet/>
      <dgm:spPr/>
      <dgm:t>
        <a:bodyPr/>
        <a:lstStyle/>
        <a:p>
          <a:endParaRPr lang="nl-BE"/>
        </a:p>
      </dgm:t>
    </dgm:pt>
    <dgm:pt modelId="{89F4CE9C-DA80-48B3-838C-86A0E5BEE669}">
      <dgm:prSet phldrT="[Teks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nl-BE" dirty="0"/>
        </a:p>
      </dgm:t>
    </dgm:pt>
    <dgm:pt modelId="{B14A09A6-FA93-4552-AD22-A06C1803182F}" type="parTrans" cxnId="{4F24AB90-D94C-4F6B-A8ED-101A42A61671}">
      <dgm:prSet/>
      <dgm:spPr/>
      <dgm:t>
        <a:bodyPr/>
        <a:lstStyle/>
        <a:p>
          <a:endParaRPr lang="nl-BE"/>
        </a:p>
      </dgm:t>
    </dgm:pt>
    <dgm:pt modelId="{5B08D881-5441-4898-8AF0-7676AE94519C}" type="sibTrans" cxnId="{4F24AB90-D94C-4F6B-A8ED-101A42A61671}">
      <dgm:prSet/>
      <dgm:spPr/>
      <dgm:t>
        <a:bodyPr/>
        <a:lstStyle/>
        <a:p>
          <a:endParaRPr lang="nl-BE"/>
        </a:p>
      </dgm:t>
    </dgm:pt>
    <dgm:pt modelId="{2A18875C-144E-49DB-AC84-9E72A188BA23}">
      <dgm:prSet phldrT="[Tekst]"/>
      <dgm:spPr/>
      <dgm:t>
        <a:bodyPr/>
        <a:lstStyle/>
        <a:p>
          <a:r>
            <a:rPr lang="nl-BE" dirty="0" smtClean="0"/>
            <a:t>LV</a:t>
          </a:r>
        </a:p>
      </dgm:t>
    </dgm:pt>
    <dgm:pt modelId="{E8423360-12C5-4BCF-AE34-4192B1FC4D5A}" type="parTrans" cxnId="{554E7072-2273-4C37-B2B0-C739F4C6A463}">
      <dgm:prSet/>
      <dgm:spPr/>
      <dgm:t>
        <a:bodyPr/>
        <a:lstStyle/>
        <a:p>
          <a:endParaRPr lang="nl-BE"/>
        </a:p>
      </dgm:t>
    </dgm:pt>
    <dgm:pt modelId="{F37F017A-1906-42B3-AB44-D17D1E0218BF}" type="sibTrans" cxnId="{554E7072-2273-4C37-B2B0-C739F4C6A463}">
      <dgm:prSet/>
      <dgm:spPr/>
      <dgm:t>
        <a:bodyPr/>
        <a:lstStyle/>
        <a:p>
          <a:endParaRPr lang="nl-BE"/>
        </a:p>
      </dgm:t>
    </dgm:pt>
    <dgm:pt modelId="{F530C7E9-5404-4BEC-904D-26903AC9BC09}">
      <dgm:prSet phldrT="[Tekst]"/>
      <dgm:spPr/>
      <dgm:t>
        <a:bodyPr/>
        <a:lstStyle/>
        <a:p>
          <a:r>
            <a:rPr lang="nl-BE" dirty="0" smtClean="0"/>
            <a:t>X</a:t>
          </a:r>
        </a:p>
      </dgm:t>
    </dgm:pt>
    <dgm:pt modelId="{9D3F3869-144E-4ED7-A79B-23257F42BA18}" type="parTrans" cxnId="{7153F2ED-9480-4FCF-81EE-FFB27B715424}">
      <dgm:prSet/>
      <dgm:spPr/>
      <dgm:t>
        <a:bodyPr/>
        <a:lstStyle/>
        <a:p>
          <a:endParaRPr lang="nl-BE"/>
        </a:p>
      </dgm:t>
    </dgm:pt>
    <dgm:pt modelId="{F1B05AF1-D71F-493E-BE52-B95BAD3080B3}" type="sibTrans" cxnId="{7153F2ED-9480-4FCF-81EE-FFB27B715424}">
      <dgm:prSet/>
      <dgm:spPr/>
      <dgm:t>
        <a:bodyPr/>
        <a:lstStyle/>
        <a:p>
          <a:endParaRPr lang="nl-BE"/>
        </a:p>
      </dgm:t>
    </dgm:pt>
    <dgm:pt modelId="{A4D41728-4697-4FA2-81E9-B80A64FD37D0}">
      <dgm:prSet phldrT="[Tekst]"/>
      <dgm:spPr/>
      <dgm:t>
        <a:bodyPr/>
        <a:lstStyle/>
        <a:p>
          <a:r>
            <a:rPr lang="nl-BE" dirty="0" smtClean="0"/>
            <a:t>&lt; 5 WBC/ µl</a:t>
          </a:r>
        </a:p>
      </dgm:t>
    </dgm:pt>
    <dgm:pt modelId="{87FDBEB0-B17D-477E-AD3F-F190DBE490CE}" type="parTrans" cxnId="{D10D7293-ACC7-487C-AC16-8B782C07D805}">
      <dgm:prSet/>
      <dgm:spPr/>
      <dgm:t>
        <a:bodyPr/>
        <a:lstStyle/>
        <a:p>
          <a:endParaRPr lang="nl-BE"/>
        </a:p>
      </dgm:t>
    </dgm:pt>
    <dgm:pt modelId="{616D1249-97BA-4353-8A3F-B1B7F7F992CF}" type="sibTrans" cxnId="{D10D7293-ACC7-487C-AC16-8B782C07D805}">
      <dgm:prSet/>
      <dgm:spPr/>
      <dgm:t>
        <a:bodyPr/>
        <a:lstStyle/>
        <a:p>
          <a:endParaRPr lang="nl-BE"/>
        </a:p>
      </dgm:t>
    </dgm:pt>
    <dgm:pt modelId="{81412E39-ABE0-48F9-BC27-69F2E4EE3EEF}">
      <dgm:prSet phldrT="[Tekst]"/>
      <dgm:spPr/>
      <dgm:t>
        <a:bodyPr/>
        <a:lstStyle/>
        <a:p>
          <a:r>
            <a:rPr lang="nl-BE" dirty="0" smtClean="0"/>
            <a:t> </a:t>
          </a:r>
          <a:r>
            <a:rPr lang="nl-BE" dirty="0" smtClean="0">
              <a:latin typeface="Times New Roman"/>
              <a:cs typeface="Times New Roman"/>
            </a:rPr>
            <a:t>≥ 5 WBC/µl</a:t>
          </a:r>
          <a:endParaRPr lang="nl-BE" dirty="0" smtClean="0"/>
        </a:p>
      </dgm:t>
    </dgm:pt>
    <dgm:pt modelId="{07117AD8-0AAB-4A24-9DC3-D8A7B489149E}" type="parTrans" cxnId="{5FA613FC-1D4A-4366-9A96-537E1B2FFA51}">
      <dgm:prSet/>
      <dgm:spPr/>
      <dgm:t>
        <a:bodyPr/>
        <a:lstStyle/>
        <a:p>
          <a:endParaRPr lang="nl-BE"/>
        </a:p>
      </dgm:t>
    </dgm:pt>
    <dgm:pt modelId="{F5072B7A-4A06-45C9-B531-2ECAA5CB25E6}" type="sibTrans" cxnId="{5FA613FC-1D4A-4366-9A96-537E1B2FFA51}">
      <dgm:prSet/>
      <dgm:spPr/>
      <dgm:t>
        <a:bodyPr/>
        <a:lstStyle/>
        <a:p>
          <a:endParaRPr lang="nl-BE"/>
        </a:p>
      </dgm:t>
    </dgm:pt>
    <dgm:pt modelId="{2965A653-C8DA-4467-AF9F-BA72B4660494}">
      <dgm:prSet phldrT="[Tekst]"/>
      <dgm:spPr/>
      <dgm:t>
        <a:bodyPr/>
        <a:lstStyle/>
        <a:p>
          <a:r>
            <a:rPr lang="nl-BE" dirty="0" smtClean="0"/>
            <a:t>PD</a:t>
          </a:r>
          <a:endParaRPr lang="nl-BE" dirty="0"/>
        </a:p>
      </dgm:t>
    </dgm:pt>
    <dgm:pt modelId="{57CFF10A-37C4-4B75-A91F-3BDEC01BB217}" type="parTrans" cxnId="{CB8F8F6A-6F4D-4878-A9EA-DDB536A5B062}">
      <dgm:prSet/>
      <dgm:spPr/>
      <dgm:t>
        <a:bodyPr/>
        <a:lstStyle/>
        <a:p>
          <a:endParaRPr lang="nl-BE"/>
        </a:p>
      </dgm:t>
    </dgm:pt>
    <dgm:pt modelId="{FCFBED84-6FA7-4610-820B-DF210744502E}" type="sibTrans" cxnId="{CB8F8F6A-6F4D-4878-A9EA-DDB536A5B062}">
      <dgm:prSet/>
      <dgm:spPr/>
      <dgm:t>
        <a:bodyPr/>
        <a:lstStyle/>
        <a:p>
          <a:endParaRPr lang="nl-BE"/>
        </a:p>
      </dgm:t>
    </dgm:pt>
    <dgm:pt modelId="{EACB24E8-031C-4AD0-90D7-032D615D8A74}">
      <dgm:prSet phldrT="[Tekst]"/>
      <dgm:spPr/>
      <dgm:t>
        <a:bodyPr/>
        <a:lstStyle/>
        <a:p>
          <a:r>
            <a:rPr lang="nl-BE" dirty="0" smtClean="0"/>
            <a:t>X</a:t>
          </a:r>
          <a:endParaRPr lang="nl-BE" dirty="0"/>
        </a:p>
      </dgm:t>
    </dgm:pt>
    <dgm:pt modelId="{749A02AA-D043-485F-8271-ADC34D595F30}" type="parTrans" cxnId="{15406F71-943C-4E78-8919-8FC908DE6863}">
      <dgm:prSet/>
      <dgm:spPr/>
      <dgm:t>
        <a:bodyPr/>
        <a:lstStyle/>
        <a:p>
          <a:endParaRPr lang="nl-BE"/>
        </a:p>
      </dgm:t>
    </dgm:pt>
    <dgm:pt modelId="{B1166F6B-F5F1-4F5C-84E1-CF7497D6DE7E}" type="sibTrans" cxnId="{15406F71-943C-4E78-8919-8FC908DE6863}">
      <dgm:prSet/>
      <dgm:spPr/>
      <dgm:t>
        <a:bodyPr/>
        <a:lstStyle/>
        <a:p>
          <a:endParaRPr lang="nl-BE"/>
        </a:p>
      </dgm:t>
    </dgm:pt>
    <dgm:pt modelId="{9290DF9F-3105-492E-9DEB-B90D8919AFB8}">
      <dgm:prSet phldrT="[Tekst]"/>
      <dgm:spPr/>
      <dgm:t>
        <a:bodyPr/>
        <a:lstStyle/>
        <a:p>
          <a:r>
            <a:rPr lang="nl-BE" dirty="0" smtClean="0"/>
            <a:t>&lt; 100 WBC/µl</a:t>
          </a:r>
          <a:endParaRPr lang="nl-BE" dirty="0"/>
        </a:p>
      </dgm:t>
    </dgm:pt>
    <dgm:pt modelId="{4D3E587B-8D55-4D94-AD5C-6278F4C1D22C}" type="parTrans" cxnId="{A09676D2-06C1-411C-AE4A-AC824122283E}">
      <dgm:prSet/>
      <dgm:spPr/>
      <dgm:t>
        <a:bodyPr/>
        <a:lstStyle/>
        <a:p>
          <a:endParaRPr lang="nl-BE"/>
        </a:p>
      </dgm:t>
    </dgm:pt>
    <dgm:pt modelId="{8EBF1249-3214-421F-8CE4-035DA0BAC4E2}" type="sibTrans" cxnId="{A09676D2-06C1-411C-AE4A-AC824122283E}">
      <dgm:prSet/>
      <dgm:spPr/>
      <dgm:t>
        <a:bodyPr/>
        <a:lstStyle/>
        <a:p>
          <a:endParaRPr lang="nl-BE"/>
        </a:p>
      </dgm:t>
    </dgm:pt>
    <dgm:pt modelId="{F77AF40E-724F-4A19-8689-2065A82A1650}">
      <dgm:prSet phldrT="[Tekst]"/>
      <dgm:spPr/>
      <dgm:t>
        <a:bodyPr/>
        <a:lstStyle/>
        <a:p>
          <a:r>
            <a:rPr lang="nl-BE" dirty="0" smtClean="0"/>
            <a:t> </a:t>
          </a:r>
          <a:r>
            <a:rPr lang="nl-BE" dirty="0" smtClean="0">
              <a:latin typeface="Times New Roman"/>
              <a:cs typeface="Times New Roman"/>
            </a:rPr>
            <a:t>≥ 100 WBC/µl</a:t>
          </a:r>
          <a:endParaRPr lang="nl-BE" dirty="0"/>
        </a:p>
      </dgm:t>
    </dgm:pt>
    <dgm:pt modelId="{86A8C73D-041D-446B-9CBC-164C8BC01275}" type="parTrans" cxnId="{37E18800-D008-44F2-A5D0-63AD8361A7CA}">
      <dgm:prSet/>
      <dgm:spPr/>
      <dgm:t>
        <a:bodyPr/>
        <a:lstStyle/>
        <a:p>
          <a:endParaRPr lang="nl-BE"/>
        </a:p>
      </dgm:t>
    </dgm:pt>
    <dgm:pt modelId="{ED58C99D-395C-4ACF-9762-B64221234C25}" type="sibTrans" cxnId="{37E18800-D008-44F2-A5D0-63AD8361A7CA}">
      <dgm:prSet/>
      <dgm:spPr/>
      <dgm:t>
        <a:bodyPr/>
        <a:lstStyle/>
        <a:p>
          <a:endParaRPr lang="nl-BE"/>
        </a:p>
      </dgm:t>
    </dgm:pt>
    <dgm:pt modelId="{FC779306-33EC-4A90-B291-B8229EDB5BBE}">
      <dgm:prSet phldrT="[Tekst]"/>
      <dgm:spPr/>
      <dgm:t>
        <a:bodyPr/>
        <a:lstStyle/>
        <a:p>
          <a:r>
            <a:rPr lang="nl-BE" dirty="0" smtClean="0"/>
            <a:t>Telling</a:t>
          </a:r>
          <a:endParaRPr lang="nl-BE" dirty="0"/>
        </a:p>
      </dgm:t>
    </dgm:pt>
    <dgm:pt modelId="{6612CB58-9E30-4B6B-AEF7-6D5CA1BC9068}" type="parTrans" cxnId="{F6770013-50D4-46DC-9E13-1E34778C0B0A}">
      <dgm:prSet/>
      <dgm:spPr/>
      <dgm:t>
        <a:bodyPr/>
        <a:lstStyle/>
        <a:p>
          <a:endParaRPr lang="nl-BE"/>
        </a:p>
      </dgm:t>
    </dgm:pt>
    <dgm:pt modelId="{16C2D32C-68E0-4E32-A48E-86B6A504CAEF}" type="sibTrans" cxnId="{F6770013-50D4-46DC-9E13-1E34778C0B0A}">
      <dgm:prSet/>
      <dgm:spPr/>
      <dgm:t>
        <a:bodyPr/>
        <a:lstStyle/>
        <a:p>
          <a:endParaRPr lang="nl-BE"/>
        </a:p>
      </dgm:t>
    </dgm:pt>
    <dgm:pt modelId="{256E740B-D0E7-46CC-9E35-0F155DF7C381}">
      <dgm:prSet phldrT="[Tekst]"/>
      <dgm:spPr/>
      <dgm:t>
        <a:bodyPr/>
        <a:lstStyle/>
        <a:p>
          <a:r>
            <a:rPr lang="nl-BE" dirty="0" smtClean="0"/>
            <a:t>Differentiatie</a:t>
          </a:r>
          <a:endParaRPr lang="nl-BE" dirty="0"/>
        </a:p>
      </dgm:t>
    </dgm:pt>
    <dgm:pt modelId="{3F74FDC1-688F-47C1-84BE-84B8D109D19F}" type="sibTrans" cxnId="{4038BA9C-A343-4DC4-B205-441768F3BB25}">
      <dgm:prSet/>
      <dgm:spPr/>
      <dgm:t>
        <a:bodyPr/>
        <a:lstStyle/>
        <a:p>
          <a:endParaRPr lang="nl-BE"/>
        </a:p>
      </dgm:t>
    </dgm:pt>
    <dgm:pt modelId="{519FFD16-472C-4FB0-983F-7C65D4886971}" type="parTrans" cxnId="{4038BA9C-A343-4DC4-B205-441768F3BB25}">
      <dgm:prSet/>
      <dgm:spPr/>
      <dgm:t>
        <a:bodyPr/>
        <a:lstStyle/>
        <a:p>
          <a:endParaRPr lang="nl-BE"/>
        </a:p>
      </dgm:t>
    </dgm:pt>
    <dgm:pt modelId="{6BD06EBD-DA77-4506-BAC5-377A0744C020}" type="pres">
      <dgm:prSet presAssocID="{0BE5BF47-B6D6-43D5-B433-46C419CD747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BE"/>
        </a:p>
      </dgm:t>
    </dgm:pt>
    <dgm:pt modelId="{52152DE3-4DFA-4744-8C13-F6F68EEFA4DE}" type="pres">
      <dgm:prSet presAssocID="{FC779306-33EC-4A90-B291-B8229EDB5BBE}" presName="hierRoot1" presStyleCnt="0"/>
      <dgm:spPr/>
    </dgm:pt>
    <dgm:pt modelId="{8C281014-8112-4A75-8678-AF756D0892C0}" type="pres">
      <dgm:prSet presAssocID="{FC779306-33EC-4A90-B291-B8229EDB5BBE}" presName="composite" presStyleCnt="0"/>
      <dgm:spPr/>
    </dgm:pt>
    <dgm:pt modelId="{E7F6AC0A-4D83-4867-89C0-24EBEAD8020A}" type="pres">
      <dgm:prSet presAssocID="{FC779306-33EC-4A90-B291-B8229EDB5BBE}" presName="background" presStyleLbl="node0" presStyleIdx="0" presStyleCnt="4"/>
      <dgm:spPr/>
    </dgm:pt>
    <dgm:pt modelId="{493DEEDD-5A1C-461A-80CB-A0EDF7CE8E51}" type="pres">
      <dgm:prSet presAssocID="{FC779306-33EC-4A90-B291-B8229EDB5BBE}" presName="text" presStyleLbl="fgAcc0" presStyleIdx="0" presStyleCnt="4" custLinFactY="39903" custLinFactNeighborX="1014" custLinFactNeighborY="100000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08CA1E51-FAEC-4FE5-9C5F-3B4D7A5FDB98}" type="pres">
      <dgm:prSet presAssocID="{FC779306-33EC-4A90-B291-B8229EDB5BBE}" presName="hierChild2" presStyleCnt="0"/>
      <dgm:spPr/>
    </dgm:pt>
    <dgm:pt modelId="{931FCA08-8371-4068-A43E-84F64CB86C15}" type="pres">
      <dgm:prSet presAssocID="{256E740B-D0E7-46CC-9E35-0F155DF7C381}" presName="hierRoot1" presStyleCnt="0"/>
      <dgm:spPr/>
    </dgm:pt>
    <dgm:pt modelId="{90B177D4-3CE1-4248-B2E7-D438CF26586D}" type="pres">
      <dgm:prSet presAssocID="{256E740B-D0E7-46CC-9E35-0F155DF7C381}" presName="composite" presStyleCnt="0"/>
      <dgm:spPr/>
    </dgm:pt>
    <dgm:pt modelId="{5845E821-97FA-4975-B21A-53D0F0A5A97D}" type="pres">
      <dgm:prSet presAssocID="{256E740B-D0E7-46CC-9E35-0F155DF7C381}" presName="background" presStyleLbl="node0" presStyleIdx="1" presStyleCnt="4"/>
      <dgm:spPr/>
    </dgm:pt>
    <dgm:pt modelId="{3AAA3424-62F3-484F-80AB-D42DAF35E327}" type="pres">
      <dgm:prSet presAssocID="{256E740B-D0E7-46CC-9E35-0F155DF7C381}" presName="text" presStyleLbl="fgAcc0" presStyleIdx="1" presStyleCnt="4" custAng="10800000" custFlipVert="1" custScaleY="103566" custLinFactX="-10097" custLinFactY="284012" custLinFactNeighborX="-100000" custLinFactNeighborY="300000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F3F7850C-DEDB-4DF0-B123-C04E8DAB1982}" type="pres">
      <dgm:prSet presAssocID="{256E740B-D0E7-46CC-9E35-0F155DF7C381}" presName="hierChild2" presStyleCnt="0"/>
      <dgm:spPr/>
    </dgm:pt>
    <dgm:pt modelId="{42A140B2-4B65-46CF-8837-0CA5E0FDC408}" type="pres">
      <dgm:prSet presAssocID="{4F70386C-2474-4E5D-994F-B26C3E62FBA4}" presName="hierRoot1" presStyleCnt="0"/>
      <dgm:spPr/>
    </dgm:pt>
    <dgm:pt modelId="{E8C65578-119B-4FD3-9900-1ADBC08BBD3A}" type="pres">
      <dgm:prSet presAssocID="{4F70386C-2474-4E5D-994F-B26C3E62FBA4}" presName="composite" presStyleCnt="0"/>
      <dgm:spPr/>
    </dgm:pt>
    <dgm:pt modelId="{3E38F1D4-048E-44EB-966D-CD5F749626BC}" type="pres">
      <dgm:prSet presAssocID="{4F70386C-2474-4E5D-994F-B26C3E62FBA4}" presName="background" presStyleLbl="node0" presStyleIdx="2" presStyleCnt="4"/>
      <dgm:spPr/>
    </dgm:pt>
    <dgm:pt modelId="{FAA1F04F-52CA-47AA-9B6F-4BB0490D13C4}" type="pres">
      <dgm:prSet presAssocID="{4F70386C-2474-4E5D-994F-B26C3E62FBA4}" presName="text" presStyleLbl="fgAcc0" presStyleIdx="2" presStyleCnt="4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C521A54C-B164-44C1-A8DD-18052ADC4E7A}" type="pres">
      <dgm:prSet presAssocID="{4F70386C-2474-4E5D-994F-B26C3E62FBA4}" presName="hierChild2" presStyleCnt="0"/>
      <dgm:spPr/>
    </dgm:pt>
    <dgm:pt modelId="{0C3BDE25-2AD1-45B3-B2D1-0009F33AC936}" type="pres">
      <dgm:prSet presAssocID="{406C1D22-B9AB-4575-AB66-3E6767FF61CE}" presName="Name10" presStyleLbl="parChTrans1D2" presStyleIdx="0" presStyleCnt="2"/>
      <dgm:spPr/>
      <dgm:t>
        <a:bodyPr/>
        <a:lstStyle/>
        <a:p>
          <a:endParaRPr lang="nl-BE"/>
        </a:p>
      </dgm:t>
    </dgm:pt>
    <dgm:pt modelId="{28FA31D2-973D-4034-B88B-ED7B829101F5}" type="pres">
      <dgm:prSet presAssocID="{16235C70-4159-4EAA-B8E4-92CAC8211999}" presName="hierRoot2" presStyleCnt="0"/>
      <dgm:spPr/>
    </dgm:pt>
    <dgm:pt modelId="{6210CE7F-867D-492C-B128-468396543512}" type="pres">
      <dgm:prSet presAssocID="{16235C70-4159-4EAA-B8E4-92CAC8211999}" presName="composite2" presStyleCnt="0"/>
      <dgm:spPr/>
    </dgm:pt>
    <dgm:pt modelId="{A7AB741B-050F-42E5-B8C0-99FDC826D7C3}" type="pres">
      <dgm:prSet presAssocID="{16235C70-4159-4EAA-B8E4-92CAC8211999}" presName="background2" presStyleLbl="node2" presStyleIdx="0" presStyleCnt="2"/>
      <dgm:spPr/>
    </dgm:pt>
    <dgm:pt modelId="{D811D457-13AE-4546-8C0E-A04EFA75E17E}" type="pres">
      <dgm:prSet presAssocID="{16235C70-4159-4EAA-B8E4-92CAC8211999}" presName="text2" presStyleLbl="fgAcc2" presStyleIdx="0" presStyleCnt="2" custLinFactX="18508" custLinFactNeighborX="100000" custLinFactNeighborY="-5897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AC5D5AD8-B84D-41D0-8291-5C2CA0AE3175}" type="pres">
      <dgm:prSet presAssocID="{16235C70-4159-4EAA-B8E4-92CAC8211999}" presName="hierChild3" presStyleCnt="0"/>
      <dgm:spPr/>
    </dgm:pt>
    <dgm:pt modelId="{660B279B-677D-4AC4-B862-0893B23305D8}" type="pres">
      <dgm:prSet presAssocID="{E8423360-12C5-4BCF-AE34-4192B1FC4D5A}" presName="Name17" presStyleLbl="parChTrans1D3" presStyleIdx="0" presStyleCnt="2"/>
      <dgm:spPr/>
      <dgm:t>
        <a:bodyPr/>
        <a:lstStyle/>
        <a:p>
          <a:endParaRPr lang="nl-BE"/>
        </a:p>
      </dgm:t>
    </dgm:pt>
    <dgm:pt modelId="{3EEF4CEE-4524-43C3-8FCA-7869171C841C}" type="pres">
      <dgm:prSet presAssocID="{2A18875C-144E-49DB-AC84-9E72A188BA23}" presName="hierRoot3" presStyleCnt="0"/>
      <dgm:spPr/>
    </dgm:pt>
    <dgm:pt modelId="{C57D31DC-368A-4F84-8CBE-DF2D10D67DC0}" type="pres">
      <dgm:prSet presAssocID="{2A18875C-144E-49DB-AC84-9E72A188BA23}" presName="composite3" presStyleCnt="0"/>
      <dgm:spPr/>
    </dgm:pt>
    <dgm:pt modelId="{07E735A1-AC9F-464F-82C3-B4CC696FB076}" type="pres">
      <dgm:prSet presAssocID="{2A18875C-144E-49DB-AC84-9E72A188BA23}" presName="background3" presStyleLbl="node3" presStyleIdx="0" presStyleCnt="2"/>
      <dgm:spPr/>
    </dgm:pt>
    <dgm:pt modelId="{D0793098-43C8-4405-A5CB-3E64DF67E858}" type="pres">
      <dgm:prSet presAssocID="{2A18875C-144E-49DB-AC84-9E72A188BA23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9D8D37AA-3C56-411F-9860-428E71E549EB}" type="pres">
      <dgm:prSet presAssocID="{2A18875C-144E-49DB-AC84-9E72A188BA23}" presName="hierChild4" presStyleCnt="0"/>
      <dgm:spPr/>
    </dgm:pt>
    <dgm:pt modelId="{F51843FA-77D5-4F20-BBD2-74342AF5201A}" type="pres">
      <dgm:prSet presAssocID="{87FDBEB0-B17D-477E-AD3F-F190DBE490CE}" presName="Name23" presStyleLbl="parChTrans1D4" presStyleIdx="0" presStyleCnt="8"/>
      <dgm:spPr/>
      <dgm:t>
        <a:bodyPr/>
        <a:lstStyle/>
        <a:p>
          <a:endParaRPr lang="nl-BE"/>
        </a:p>
      </dgm:t>
    </dgm:pt>
    <dgm:pt modelId="{F094B542-70E8-4456-A402-B592DA97E693}" type="pres">
      <dgm:prSet presAssocID="{A4D41728-4697-4FA2-81E9-B80A64FD37D0}" presName="hierRoot4" presStyleCnt="0"/>
      <dgm:spPr/>
    </dgm:pt>
    <dgm:pt modelId="{85A685C5-26BA-4D81-BBAF-19562CD39731}" type="pres">
      <dgm:prSet presAssocID="{A4D41728-4697-4FA2-81E9-B80A64FD37D0}" presName="composite4" presStyleCnt="0"/>
      <dgm:spPr/>
    </dgm:pt>
    <dgm:pt modelId="{7B0215BA-9091-4533-89E9-E317B218A713}" type="pres">
      <dgm:prSet presAssocID="{A4D41728-4697-4FA2-81E9-B80A64FD37D0}" presName="background4" presStyleLbl="node4" presStyleIdx="0" presStyleCnt="8"/>
      <dgm:spPr/>
    </dgm:pt>
    <dgm:pt modelId="{3B3AA025-75F4-433D-ABE6-DE7CD5AE46A1}" type="pres">
      <dgm:prSet presAssocID="{A4D41728-4697-4FA2-81E9-B80A64FD37D0}" presName="text4" presStyleLbl="fgAcc4" presStyleIdx="0" presStyleCnt="8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B1F366B4-682A-496A-B91D-BE726700CA3D}" type="pres">
      <dgm:prSet presAssocID="{A4D41728-4697-4FA2-81E9-B80A64FD37D0}" presName="hierChild5" presStyleCnt="0"/>
      <dgm:spPr/>
    </dgm:pt>
    <dgm:pt modelId="{DAA802C4-D69C-45E8-974A-23870CAF91CD}" type="pres">
      <dgm:prSet presAssocID="{9D3F3869-144E-4ED7-A79B-23257F42BA18}" presName="Name23" presStyleLbl="parChTrans1D4" presStyleIdx="1" presStyleCnt="8"/>
      <dgm:spPr/>
      <dgm:t>
        <a:bodyPr/>
        <a:lstStyle/>
        <a:p>
          <a:endParaRPr lang="nl-BE"/>
        </a:p>
      </dgm:t>
    </dgm:pt>
    <dgm:pt modelId="{2FEF780F-8DDC-4F7A-BD30-31E0CF9BE2A0}" type="pres">
      <dgm:prSet presAssocID="{F530C7E9-5404-4BEC-904D-26903AC9BC09}" presName="hierRoot4" presStyleCnt="0"/>
      <dgm:spPr/>
    </dgm:pt>
    <dgm:pt modelId="{5341C430-B2A3-43C8-BFA7-7691349C153D}" type="pres">
      <dgm:prSet presAssocID="{F530C7E9-5404-4BEC-904D-26903AC9BC09}" presName="composite4" presStyleCnt="0"/>
      <dgm:spPr/>
    </dgm:pt>
    <dgm:pt modelId="{EC85A221-CF88-4B8F-948B-37CB3D3BC245}" type="pres">
      <dgm:prSet presAssocID="{F530C7E9-5404-4BEC-904D-26903AC9BC09}" presName="background4" presStyleLbl="node4" presStyleIdx="1" presStyleCnt="8"/>
      <dgm:spPr/>
    </dgm:pt>
    <dgm:pt modelId="{ADB13F54-832D-4E47-8C77-5FFAC6CED8CF}" type="pres">
      <dgm:prSet presAssocID="{F530C7E9-5404-4BEC-904D-26903AC9BC09}" presName="text4" presStyleLbl="fgAcc4" presStyleIdx="1" presStyleCnt="8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2B31DA88-43A0-40B8-A837-55D43E9444EE}" type="pres">
      <dgm:prSet presAssocID="{F530C7E9-5404-4BEC-904D-26903AC9BC09}" presName="hierChild5" presStyleCnt="0"/>
      <dgm:spPr/>
    </dgm:pt>
    <dgm:pt modelId="{99664EE6-7F6A-4046-A661-93FF3F47B477}" type="pres">
      <dgm:prSet presAssocID="{07117AD8-0AAB-4A24-9DC3-D8A7B489149E}" presName="Name23" presStyleLbl="parChTrans1D4" presStyleIdx="2" presStyleCnt="8"/>
      <dgm:spPr/>
      <dgm:t>
        <a:bodyPr/>
        <a:lstStyle/>
        <a:p>
          <a:endParaRPr lang="nl-BE"/>
        </a:p>
      </dgm:t>
    </dgm:pt>
    <dgm:pt modelId="{45A61FBF-EAFF-4C3C-8889-8A063E092043}" type="pres">
      <dgm:prSet presAssocID="{81412E39-ABE0-48F9-BC27-69F2E4EE3EEF}" presName="hierRoot4" presStyleCnt="0"/>
      <dgm:spPr/>
    </dgm:pt>
    <dgm:pt modelId="{2E63E993-BFEF-44B3-A5BC-188DFA9230F8}" type="pres">
      <dgm:prSet presAssocID="{81412E39-ABE0-48F9-BC27-69F2E4EE3EEF}" presName="composite4" presStyleCnt="0"/>
      <dgm:spPr/>
    </dgm:pt>
    <dgm:pt modelId="{6A11555D-C265-472A-AFA4-718F09AEDD9F}" type="pres">
      <dgm:prSet presAssocID="{81412E39-ABE0-48F9-BC27-69F2E4EE3EEF}" presName="background4" presStyleLbl="node4" presStyleIdx="2" presStyleCnt="8"/>
      <dgm:spPr/>
    </dgm:pt>
    <dgm:pt modelId="{755140E5-CC96-4253-B265-EAD51EB381FB}" type="pres">
      <dgm:prSet presAssocID="{81412E39-ABE0-48F9-BC27-69F2E4EE3EEF}" presName="text4" presStyleLbl="fgAcc4" presStyleIdx="2" presStyleCnt="8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4191D28E-7900-4556-B9BE-E0A24E190FCB}" type="pres">
      <dgm:prSet presAssocID="{81412E39-ABE0-48F9-BC27-69F2E4EE3EEF}" presName="hierChild5" presStyleCnt="0"/>
      <dgm:spPr/>
    </dgm:pt>
    <dgm:pt modelId="{DAF63010-542D-421D-A03B-9C777EC39368}" type="pres">
      <dgm:prSet presAssocID="{6AAD9ADD-912C-4496-866E-0C74168BAB67}" presName="Name23" presStyleLbl="parChTrans1D4" presStyleIdx="3" presStyleCnt="8"/>
      <dgm:spPr/>
      <dgm:t>
        <a:bodyPr/>
        <a:lstStyle/>
        <a:p>
          <a:endParaRPr lang="nl-BE"/>
        </a:p>
      </dgm:t>
    </dgm:pt>
    <dgm:pt modelId="{84650996-FA0E-4E15-8E15-3BEEEAF47A21}" type="pres">
      <dgm:prSet presAssocID="{C6CB452D-3756-480D-AA1E-BA06756C9218}" presName="hierRoot4" presStyleCnt="0"/>
      <dgm:spPr/>
    </dgm:pt>
    <dgm:pt modelId="{01DC5A42-EEB0-4BEC-AEFB-5F4B0C8F7FC8}" type="pres">
      <dgm:prSet presAssocID="{C6CB452D-3756-480D-AA1E-BA06756C9218}" presName="composite4" presStyleCnt="0"/>
      <dgm:spPr/>
    </dgm:pt>
    <dgm:pt modelId="{3B946F47-C93A-4DE7-8440-8C89573DCBA1}" type="pres">
      <dgm:prSet presAssocID="{C6CB452D-3756-480D-AA1E-BA06756C9218}" presName="background4" presStyleLbl="node4" presStyleIdx="3" presStyleCnt="8"/>
      <dgm:spPr/>
    </dgm:pt>
    <dgm:pt modelId="{41AF23BE-319B-4580-A0FE-76A3FB1B4DFC}" type="pres">
      <dgm:prSet presAssocID="{C6CB452D-3756-480D-AA1E-BA06756C9218}" presName="text4" presStyleLbl="fgAcc4" presStyleIdx="3" presStyleCnt="8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570660A6-C1EF-4798-B40F-E9C9883FE529}" type="pres">
      <dgm:prSet presAssocID="{C6CB452D-3756-480D-AA1E-BA06756C9218}" presName="hierChild5" presStyleCnt="0"/>
      <dgm:spPr/>
    </dgm:pt>
    <dgm:pt modelId="{3C063D50-0B6D-4B98-BC0E-73663D49C053}" type="pres">
      <dgm:prSet presAssocID="{A4B7131B-F08C-42EF-8C3A-A430568ECAB7}" presName="hierRoot1" presStyleCnt="0"/>
      <dgm:spPr/>
    </dgm:pt>
    <dgm:pt modelId="{B639E77C-81B7-4B03-BA02-19F1616D50A0}" type="pres">
      <dgm:prSet presAssocID="{A4B7131B-F08C-42EF-8C3A-A430568ECAB7}" presName="composite" presStyleCnt="0"/>
      <dgm:spPr/>
    </dgm:pt>
    <dgm:pt modelId="{294FF3AD-7312-497D-8EF9-9036BDA98362}" type="pres">
      <dgm:prSet presAssocID="{A4B7131B-F08C-42EF-8C3A-A430568ECAB7}" presName="background" presStyleLbl="node0" presStyleIdx="3" presStyleCnt="4"/>
      <dgm:spPr/>
    </dgm:pt>
    <dgm:pt modelId="{A705481C-06C2-49DB-B184-99BBE83A5910}" type="pres">
      <dgm:prSet presAssocID="{A4B7131B-F08C-42EF-8C3A-A430568ECAB7}" presName="text" presStyleLbl="fgAcc0" presStyleIdx="3" presStyleCnt="4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433418FD-E9D0-4714-A6EF-D37733C17155}" type="pres">
      <dgm:prSet presAssocID="{A4B7131B-F08C-42EF-8C3A-A430568ECAB7}" presName="hierChild2" presStyleCnt="0"/>
      <dgm:spPr/>
    </dgm:pt>
    <dgm:pt modelId="{907B7C53-3523-4851-9606-2EDBD1240885}" type="pres">
      <dgm:prSet presAssocID="{F67EF367-6D24-476C-972A-4769FB95E13A}" presName="Name10" presStyleLbl="parChTrans1D2" presStyleIdx="1" presStyleCnt="2"/>
      <dgm:spPr/>
      <dgm:t>
        <a:bodyPr/>
        <a:lstStyle/>
        <a:p>
          <a:endParaRPr lang="nl-BE"/>
        </a:p>
      </dgm:t>
    </dgm:pt>
    <dgm:pt modelId="{34A07D0C-77CF-446B-BF0B-AD56E42D68C9}" type="pres">
      <dgm:prSet presAssocID="{8FE203BD-F75E-4439-A0BD-9933985582A2}" presName="hierRoot2" presStyleCnt="0"/>
      <dgm:spPr/>
    </dgm:pt>
    <dgm:pt modelId="{AF829F04-BEC0-495F-8BE4-5168DB3912FF}" type="pres">
      <dgm:prSet presAssocID="{8FE203BD-F75E-4439-A0BD-9933985582A2}" presName="composite2" presStyleCnt="0"/>
      <dgm:spPr/>
    </dgm:pt>
    <dgm:pt modelId="{2675F480-7C61-4CA1-96C2-811826DE0031}" type="pres">
      <dgm:prSet presAssocID="{8FE203BD-F75E-4439-A0BD-9933985582A2}" presName="background2" presStyleLbl="node2" presStyleIdx="1" presStyleCnt="2"/>
      <dgm:spPr/>
    </dgm:pt>
    <dgm:pt modelId="{11474885-854C-4043-8B28-A6E9AF811C86}" type="pres">
      <dgm:prSet presAssocID="{8FE203BD-F75E-4439-A0BD-9933985582A2}" presName="text2" presStyleLbl="fgAcc2" presStyleIdx="1" presStyleCnt="2" custLinFactX="-25937" custLinFactNeighborX="-100000" custLinFactNeighborY="-5897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45394A89-714E-4C9F-A605-ACCAC78F1732}" type="pres">
      <dgm:prSet presAssocID="{8FE203BD-F75E-4439-A0BD-9933985582A2}" presName="hierChild3" presStyleCnt="0"/>
      <dgm:spPr/>
    </dgm:pt>
    <dgm:pt modelId="{9C8D30E5-629D-4619-8B77-4B2024583A5E}" type="pres">
      <dgm:prSet presAssocID="{57CFF10A-37C4-4B75-A91F-3BDEC01BB217}" presName="Name17" presStyleLbl="parChTrans1D3" presStyleIdx="1" presStyleCnt="2"/>
      <dgm:spPr/>
      <dgm:t>
        <a:bodyPr/>
        <a:lstStyle/>
        <a:p>
          <a:endParaRPr lang="nl-BE"/>
        </a:p>
      </dgm:t>
    </dgm:pt>
    <dgm:pt modelId="{B50F04B1-6B0C-43FC-AD8F-914EAA7ACC93}" type="pres">
      <dgm:prSet presAssocID="{2965A653-C8DA-4467-AF9F-BA72B4660494}" presName="hierRoot3" presStyleCnt="0"/>
      <dgm:spPr/>
    </dgm:pt>
    <dgm:pt modelId="{5CE35DE3-8021-4A33-966A-645A33CB055F}" type="pres">
      <dgm:prSet presAssocID="{2965A653-C8DA-4467-AF9F-BA72B4660494}" presName="composite3" presStyleCnt="0"/>
      <dgm:spPr/>
    </dgm:pt>
    <dgm:pt modelId="{25089F77-F055-45C5-ADAD-BD53E9853ADC}" type="pres">
      <dgm:prSet presAssocID="{2965A653-C8DA-4467-AF9F-BA72B4660494}" presName="background3" presStyleLbl="node3" presStyleIdx="1" presStyleCnt="2"/>
      <dgm:spPr/>
    </dgm:pt>
    <dgm:pt modelId="{3BF3C356-18F5-4242-AEC6-6CED528E1846}" type="pres">
      <dgm:prSet presAssocID="{2965A653-C8DA-4467-AF9F-BA72B4660494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43DA173A-F268-4FD8-8534-F87497D7F5EF}" type="pres">
      <dgm:prSet presAssocID="{2965A653-C8DA-4467-AF9F-BA72B4660494}" presName="hierChild4" presStyleCnt="0"/>
      <dgm:spPr/>
    </dgm:pt>
    <dgm:pt modelId="{D8D7FF40-6A33-43EE-8D06-77354C58505C}" type="pres">
      <dgm:prSet presAssocID="{4D3E587B-8D55-4D94-AD5C-6278F4C1D22C}" presName="Name23" presStyleLbl="parChTrans1D4" presStyleIdx="4" presStyleCnt="8"/>
      <dgm:spPr/>
      <dgm:t>
        <a:bodyPr/>
        <a:lstStyle/>
        <a:p>
          <a:endParaRPr lang="nl-BE"/>
        </a:p>
      </dgm:t>
    </dgm:pt>
    <dgm:pt modelId="{769E108E-595D-4D78-BA85-B078D286A2E0}" type="pres">
      <dgm:prSet presAssocID="{9290DF9F-3105-492E-9DEB-B90D8919AFB8}" presName="hierRoot4" presStyleCnt="0"/>
      <dgm:spPr/>
    </dgm:pt>
    <dgm:pt modelId="{BF85E7E4-6C74-4AB9-8187-74ED10D83817}" type="pres">
      <dgm:prSet presAssocID="{9290DF9F-3105-492E-9DEB-B90D8919AFB8}" presName="composite4" presStyleCnt="0"/>
      <dgm:spPr/>
    </dgm:pt>
    <dgm:pt modelId="{DD20EEF0-093E-438B-BB09-497D82AEC3D7}" type="pres">
      <dgm:prSet presAssocID="{9290DF9F-3105-492E-9DEB-B90D8919AFB8}" presName="background4" presStyleLbl="node4" presStyleIdx="4" presStyleCnt="8"/>
      <dgm:spPr/>
    </dgm:pt>
    <dgm:pt modelId="{BE25400B-B948-4829-8AF1-6614C63A6FAE}" type="pres">
      <dgm:prSet presAssocID="{9290DF9F-3105-492E-9DEB-B90D8919AFB8}" presName="text4" presStyleLbl="fgAcc4" presStyleIdx="4" presStyleCnt="8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AB4B1B06-23E1-45F2-9D33-3D37ED2C1F35}" type="pres">
      <dgm:prSet presAssocID="{9290DF9F-3105-492E-9DEB-B90D8919AFB8}" presName="hierChild5" presStyleCnt="0"/>
      <dgm:spPr/>
    </dgm:pt>
    <dgm:pt modelId="{5B26E53D-1E21-4127-B69F-93062BCB6630}" type="pres">
      <dgm:prSet presAssocID="{749A02AA-D043-485F-8271-ADC34D595F30}" presName="Name23" presStyleLbl="parChTrans1D4" presStyleIdx="5" presStyleCnt="8"/>
      <dgm:spPr/>
      <dgm:t>
        <a:bodyPr/>
        <a:lstStyle/>
        <a:p>
          <a:endParaRPr lang="nl-BE"/>
        </a:p>
      </dgm:t>
    </dgm:pt>
    <dgm:pt modelId="{AA6B10E2-8239-43E2-84CB-7C7209C5A932}" type="pres">
      <dgm:prSet presAssocID="{EACB24E8-031C-4AD0-90D7-032D615D8A74}" presName="hierRoot4" presStyleCnt="0"/>
      <dgm:spPr/>
    </dgm:pt>
    <dgm:pt modelId="{62D5A757-B8C3-4386-9553-85801F1BA4E6}" type="pres">
      <dgm:prSet presAssocID="{EACB24E8-031C-4AD0-90D7-032D615D8A74}" presName="composite4" presStyleCnt="0"/>
      <dgm:spPr/>
    </dgm:pt>
    <dgm:pt modelId="{11E5FDB4-73DF-44BB-912E-05A3942DC901}" type="pres">
      <dgm:prSet presAssocID="{EACB24E8-031C-4AD0-90D7-032D615D8A74}" presName="background4" presStyleLbl="node4" presStyleIdx="5" presStyleCnt="8"/>
      <dgm:spPr/>
    </dgm:pt>
    <dgm:pt modelId="{0C20AC97-5593-49A3-A187-47C656F55479}" type="pres">
      <dgm:prSet presAssocID="{EACB24E8-031C-4AD0-90D7-032D615D8A74}" presName="text4" presStyleLbl="fgAcc4" presStyleIdx="5" presStyleCnt="8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814F2B9E-BCB0-4388-85CA-7B46631FD992}" type="pres">
      <dgm:prSet presAssocID="{EACB24E8-031C-4AD0-90D7-032D615D8A74}" presName="hierChild5" presStyleCnt="0"/>
      <dgm:spPr/>
    </dgm:pt>
    <dgm:pt modelId="{EEC0D760-E0A2-4991-98A3-87C01AA62C93}" type="pres">
      <dgm:prSet presAssocID="{86A8C73D-041D-446B-9CBC-164C8BC01275}" presName="Name23" presStyleLbl="parChTrans1D4" presStyleIdx="6" presStyleCnt="8"/>
      <dgm:spPr/>
      <dgm:t>
        <a:bodyPr/>
        <a:lstStyle/>
        <a:p>
          <a:endParaRPr lang="nl-BE"/>
        </a:p>
      </dgm:t>
    </dgm:pt>
    <dgm:pt modelId="{DC18CC38-4F33-4E7A-A54E-5500109DA101}" type="pres">
      <dgm:prSet presAssocID="{F77AF40E-724F-4A19-8689-2065A82A1650}" presName="hierRoot4" presStyleCnt="0"/>
      <dgm:spPr/>
    </dgm:pt>
    <dgm:pt modelId="{2F65716E-5E51-455E-81CD-B8081C28C24A}" type="pres">
      <dgm:prSet presAssocID="{F77AF40E-724F-4A19-8689-2065A82A1650}" presName="composite4" presStyleCnt="0"/>
      <dgm:spPr/>
    </dgm:pt>
    <dgm:pt modelId="{843E4C00-3169-4275-BD44-470B6F6894BE}" type="pres">
      <dgm:prSet presAssocID="{F77AF40E-724F-4A19-8689-2065A82A1650}" presName="background4" presStyleLbl="node4" presStyleIdx="6" presStyleCnt="8"/>
      <dgm:spPr/>
    </dgm:pt>
    <dgm:pt modelId="{A226C929-7A28-4F08-9B42-82C94C72467C}" type="pres">
      <dgm:prSet presAssocID="{F77AF40E-724F-4A19-8689-2065A82A1650}" presName="text4" presStyleLbl="fgAcc4" presStyleIdx="6" presStyleCnt="8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5DBC5B5E-A095-4CF9-A5D1-747CBDA98765}" type="pres">
      <dgm:prSet presAssocID="{F77AF40E-724F-4A19-8689-2065A82A1650}" presName="hierChild5" presStyleCnt="0"/>
      <dgm:spPr/>
    </dgm:pt>
    <dgm:pt modelId="{49A0E325-E2EC-4CF8-94E4-AE0ACB542E0E}" type="pres">
      <dgm:prSet presAssocID="{B14A09A6-FA93-4552-AD22-A06C1803182F}" presName="Name23" presStyleLbl="parChTrans1D4" presStyleIdx="7" presStyleCnt="8"/>
      <dgm:spPr/>
      <dgm:t>
        <a:bodyPr/>
        <a:lstStyle/>
        <a:p>
          <a:endParaRPr lang="nl-BE"/>
        </a:p>
      </dgm:t>
    </dgm:pt>
    <dgm:pt modelId="{873A08A9-5E1D-4CF0-B9BF-FC85E238ACA0}" type="pres">
      <dgm:prSet presAssocID="{89F4CE9C-DA80-48B3-838C-86A0E5BEE669}" presName="hierRoot4" presStyleCnt="0"/>
      <dgm:spPr/>
    </dgm:pt>
    <dgm:pt modelId="{6FEFD4DD-2D11-4E44-B5B6-A1AF442CFD37}" type="pres">
      <dgm:prSet presAssocID="{89F4CE9C-DA80-48B3-838C-86A0E5BEE669}" presName="composite4" presStyleCnt="0"/>
      <dgm:spPr/>
    </dgm:pt>
    <dgm:pt modelId="{694231D9-7704-4FE5-9A57-FB18D1BBA4A4}" type="pres">
      <dgm:prSet presAssocID="{89F4CE9C-DA80-48B3-838C-86A0E5BEE669}" presName="background4" presStyleLbl="node4" presStyleIdx="7" presStyleCnt="8"/>
      <dgm:spPr/>
    </dgm:pt>
    <dgm:pt modelId="{A7862A2A-A152-4FE5-99BA-7641A36D81BE}" type="pres">
      <dgm:prSet presAssocID="{89F4CE9C-DA80-48B3-838C-86A0E5BEE669}" presName="text4" presStyleLbl="fgAcc4" presStyleIdx="7" presStyleCnt="8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BC95189A-CE4C-4BB7-AB37-6A4DAFF4C040}" type="pres">
      <dgm:prSet presAssocID="{89F4CE9C-DA80-48B3-838C-86A0E5BEE669}" presName="hierChild5" presStyleCnt="0"/>
      <dgm:spPr/>
    </dgm:pt>
  </dgm:ptLst>
  <dgm:cxnLst>
    <dgm:cxn modelId="{1A308A39-B567-41D9-834B-A23B3ACF8815}" type="presOf" srcId="{4F70386C-2474-4E5D-994F-B26C3E62FBA4}" destId="{FAA1F04F-52CA-47AA-9B6F-4BB0490D13C4}" srcOrd="0" destOrd="0" presId="urn:microsoft.com/office/officeart/2005/8/layout/hierarchy1"/>
    <dgm:cxn modelId="{8F8EBA3E-922C-48DB-A392-9E181703A8D3}" srcId="{A4B7131B-F08C-42EF-8C3A-A430568ECAB7}" destId="{8FE203BD-F75E-4439-A0BD-9933985582A2}" srcOrd="0" destOrd="0" parTransId="{F67EF367-6D24-476C-972A-4769FB95E13A}" sibTransId="{D1EEAF95-64D0-468D-97DD-27669E441D8D}"/>
    <dgm:cxn modelId="{5FA613FC-1D4A-4366-9A96-537E1B2FFA51}" srcId="{2A18875C-144E-49DB-AC84-9E72A188BA23}" destId="{81412E39-ABE0-48F9-BC27-69F2E4EE3EEF}" srcOrd="1" destOrd="0" parTransId="{07117AD8-0AAB-4A24-9DC3-D8A7B489149E}" sibTransId="{F5072B7A-4A06-45C9-B531-2ECAA5CB25E6}"/>
    <dgm:cxn modelId="{4FAC7B05-5155-4C13-8778-A37021B35BB7}" type="presOf" srcId="{C6CB452D-3756-480D-AA1E-BA06756C9218}" destId="{41AF23BE-319B-4580-A0FE-76A3FB1B4DFC}" srcOrd="0" destOrd="0" presId="urn:microsoft.com/office/officeart/2005/8/layout/hierarchy1"/>
    <dgm:cxn modelId="{9C05933D-86AE-41BB-9AD0-B6674539872E}" type="presOf" srcId="{8FE203BD-F75E-4439-A0BD-9933985582A2}" destId="{11474885-854C-4043-8B28-A6E9AF811C86}" srcOrd="0" destOrd="0" presId="urn:microsoft.com/office/officeart/2005/8/layout/hierarchy1"/>
    <dgm:cxn modelId="{37E18800-D008-44F2-A5D0-63AD8361A7CA}" srcId="{2965A653-C8DA-4467-AF9F-BA72B4660494}" destId="{F77AF40E-724F-4A19-8689-2065A82A1650}" srcOrd="1" destOrd="0" parTransId="{86A8C73D-041D-446B-9CBC-164C8BC01275}" sibTransId="{ED58C99D-395C-4ACF-9762-B64221234C25}"/>
    <dgm:cxn modelId="{41C75E99-7F61-4276-9C74-A2A98EF3573C}" type="presOf" srcId="{2965A653-C8DA-4467-AF9F-BA72B4660494}" destId="{3BF3C356-18F5-4242-AEC6-6CED528E1846}" srcOrd="0" destOrd="0" presId="urn:microsoft.com/office/officeart/2005/8/layout/hierarchy1"/>
    <dgm:cxn modelId="{A09676D2-06C1-411C-AE4A-AC824122283E}" srcId="{2965A653-C8DA-4467-AF9F-BA72B4660494}" destId="{9290DF9F-3105-492E-9DEB-B90D8919AFB8}" srcOrd="0" destOrd="0" parTransId="{4D3E587B-8D55-4D94-AD5C-6278F4C1D22C}" sibTransId="{8EBF1249-3214-421F-8CE4-035DA0BAC4E2}"/>
    <dgm:cxn modelId="{43F97E70-8901-46AB-ABD9-B8EA60C2FE44}" type="presOf" srcId="{F77AF40E-724F-4A19-8689-2065A82A1650}" destId="{A226C929-7A28-4F08-9B42-82C94C72467C}" srcOrd="0" destOrd="0" presId="urn:microsoft.com/office/officeart/2005/8/layout/hierarchy1"/>
    <dgm:cxn modelId="{0681F1B4-9915-4C6C-BBF5-D24DE2C773BB}" type="presOf" srcId="{406C1D22-B9AB-4575-AB66-3E6767FF61CE}" destId="{0C3BDE25-2AD1-45B3-B2D1-0009F33AC936}" srcOrd="0" destOrd="0" presId="urn:microsoft.com/office/officeart/2005/8/layout/hierarchy1"/>
    <dgm:cxn modelId="{E585C317-B171-4F0F-960A-D51F8E23ED90}" type="presOf" srcId="{EACB24E8-031C-4AD0-90D7-032D615D8A74}" destId="{0C20AC97-5593-49A3-A187-47C656F55479}" srcOrd="0" destOrd="0" presId="urn:microsoft.com/office/officeart/2005/8/layout/hierarchy1"/>
    <dgm:cxn modelId="{3CB4803C-3982-4A6E-AAF9-8201F629CB77}" type="presOf" srcId="{9D3F3869-144E-4ED7-A79B-23257F42BA18}" destId="{DAA802C4-D69C-45E8-974A-23870CAF91CD}" srcOrd="0" destOrd="0" presId="urn:microsoft.com/office/officeart/2005/8/layout/hierarchy1"/>
    <dgm:cxn modelId="{83D05892-820A-41CD-8D21-6D619CC3ADD8}" type="presOf" srcId="{86A8C73D-041D-446B-9CBC-164C8BC01275}" destId="{EEC0D760-E0A2-4991-98A3-87C01AA62C93}" srcOrd="0" destOrd="0" presId="urn:microsoft.com/office/officeart/2005/8/layout/hierarchy1"/>
    <dgm:cxn modelId="{E24F9C11-2626-49F7-BC6F-35A0C5A68337}" type="presOf" srcId="{4D3E587B-8D55-4D94-AD5C-6278F4C1D22C}" destId="{D8D7FF40-6A33-43EE-8D06-77354C58505C}" srcOrd="0" destOrd="0" presId="urn:microsoft.com/office/officeart/2005/8/layout/hierarchy1"/>
    <dgm:cxn modelId="{7153F2ED-9480-4FCF-81EE-FFB27B715424}" srcId="{A4D41728-4697-4FA2-81E9-B80A64FD37D0}" destId="{F530C7E9-5404-4BEC-904D-26903AC9BC09}" srcOrd="0" destOrd="0" parTransId="{9D3F3869-144E-4ED7-A79B-23257F42BA18}" sibTransId="{F1B05AF1-D71F-493E-BE52-B95BAD3080B3}"/>
    <dgm:cxn modelId="{01F38E84-0343-4AC7-9956-66B3B097562C}" type="presOf" srcId="{F67EF367-6D24-476C-972A-4769FB95E13A}" destId="{907B7C53-3523-4851-9606-2EDBD1240885}" srcOrd="0" destOrd="0" presId="urn:microsoft.com/office/officeart/2005/8/layout/hierarchy1"/>
    <dgm:cxn modelId="{4038BA9C-A343-4DC4-B205-441768F3BB25}" srcId="{0BE5BF47-B6D6-43D5-B433-46C419CD7478}" destId="{256E740B-D0E7-46CC-9E35-0F155DF7C381}" srcOrd="1" destOrd="0" parTransId="{519FFD16-472C-4FB0-983F-7C65D4886971}" sibTransId="{3F74FDC1-688F-47C1-84BE-84B8D109D19F}"/>
    <dgm:cxn modelId="{09EEFB9A-F025-4D02-9E28-85277138CB89}" type="presOf" srcId="{57CFF10A-37C4-4B75-A91F-3BDEC01BB217}" destId="{9C8D30E5-629D-4619-8B77-4B2024583A5E}" srcOrd="0" destOrd="0" presId="urn:microsoft.com/office/officeart/2005/8/layout/hierarchy1"/>
    <dgm:cxn modelId="{43F7485A-6A36-4E4E-801C-E5FB3D221CAC}" type="presOf" srcId="{07117AD8-0AAB-4A24-9DC3-D8A7B489149E}" destId="{99664EE6-7F6A-4046-A661-93FF3F47B477}" srcOrd="0" destOrd="0" presId="urn:microsoft.com/office/officeart/2005/8/layout/hierarchy1"/>
    <dgm:cxn modelId="{B1BA3E06-223F-4E42-8771-2E2A0EE3EB07}" type="presOf" srcId="{6AAD9ADD-912C-4496-866E-0C74168BAB67}" destId="{DAF63010-542D-421D-A03B-9C777EC39368}" srcOrd="0" destOrd="0" presId="urn:microsoft.com/office/officeart/2005/8/layout/hierarchy1"/>
    <dgm:cxn modelId="{9BB5FADF-1D81-45A4-878A-865F46DC68DA}" type="presOf" srcId="{A4B7131B-F08C-42EF-8C3A-A430568ECAB7}" destId="{A705481C-06C2-49DB-B184-99BBE83A5910}" srcOrd="0" destOrd="0" presId="urn:microsoft.com/office/officeart/2005/8/layout/hierarchy1"/>
    <dgm:cxn modelId="{AC31917C-31CE-4614-9833-47B1ED22D6D1}" type="presOf" srcId="{16235C70-4159-4EAA-B8E4-92CAC8211999}" destId="{D811D457-13AE-4546-8C0E-A04EFA75E17E}" srcOrd="0" destOrd="0" presId="urn:microsoft.com/office/officeart/2005/8/layout/hierarchy1"/>
    <dgm:cxn modelId="{1BF29F22-EB8E-4C82-8420-26B8DC8A7F0D}" srcId="{0BE5BF47-B6D6-43D5-B433-46C419CD7478}" destId="{A4B7131B-F08C-42EF-8C3A-A430568ECAB7}" srcOrd="3" destOrd="0" parTransId="{E758128B-7063-46F6-B122-DBDEBF8EB958}" sibTransId="{F31491A9-4F85-4DF9-ABAC-CD0372254DBD}"/>
    <dgm:cxn modelId="{90153542-B64D-43B7-8DC9-D6E9329C44B1}" type="presOf" srcId="{FC779306-33EC-4A90-B291-B8229EDB5BBE}" destId="{493DEEDD-5A1C-461A-80CB-A0EDF7CE8E51}" srcOrd="0" destOrd="0" presId="urn:microsoft.com/office/officeart/2005/8/layout/hierarchy1"/>
    <dgm:cxn modelId="{AE47B12F-68BA-4712-9A05-E3CBEB1DC103}" type="presOf" srcId="{2A18875C-144E-49DB-AC84-9E72A188BA23}" destId="{D0793098-43C8-4405-A5CB-3E64DF67E858}" srcOrd="0" destOrd="0" presId="urn:microsoft.com/office/officeart/2005/8/layout/hierarchy1"/>
    <dgm:cxn modelId="{47B8E8D4-8842-4E51-A2CE-4EF109702216}" type="presOf" srcId="{749A02AA-D043-485F-8271-ADC34D595F30}" destId="{5B26E53D-1E21-4127-B69F-93062BCB6630}" srcOrd="0" destOrd="0" presId="urn:microsoft.com/office/officeart/2005/8/layout/hierarchy1"/>
    <dgm:cxn modelId="{C98FCD4D-ABEE-4B66-86B1-290E439DB10D}" srcId="{0BE5BF47-B6D6-43D5-B433-46C419CD7478}" destId="{4F70386C-2474-4E5D-994F-B26C3E62FBA4}" srcOrd="2" destOrd="0" parTransId="{30637C19-AAA3-4036-ABCC-585DDDE5F386}" sibTransId="{C9215FF1-1FF1-4958-A9A6-7AB04A54F73B}"/>
    <dgm:cxn modelId="{2BCE6C21-C086-4DA7-8644-17E1A6432199}" type="presOf" srcId="{0BE5BF47-B6D6-43D5-B433-46C419CD7478}" destId="{6BD06EBD-DA77-4506-BAC5-377A0744C020}" srcOrd="0" destOrd="0" presId="urn:microsoft.com/office/officeart/2005/8/layout/hierarchy1"/>
    <dgm:cxn modelId="{15406F71-943C-4E78-8919-8FC908DE6863}" srcId="{9290DF9F-3105-492E-9DEB-B90D8919AFB8}" destId="{EACB24E8-031C-4AD0-90D7-032D615D8A74}" srcOrd="0" destOrd="0" parTransId="{749A02AA-D043-485F-8271-ADC34D595F30}" sibTransId="{B1166F6B-F5F1-4F5C-84E1-CF7497D6DE7E}"/>
    <dgm:cxn modelId="{F6770013-50D4-46DC-9E13-1E34778C0B0A}" srcId="{0BE5BF47-B6D6-43D5-B433-46C419CD7478}" destId="{FC779306-33EC-4A90-B291-B8229EDB5BBE}" srcOrd="0" destOrd="0" parTransId="{6612CB58-9E30-4B6B-AEF7-6D5CA1BC9068}" sibTransId="{16C2D32C-68E0-4E32-A48E-86B6A504CAEF}"/>
    <dgm:cxn modelId="{C113FC32-7B4E-411D-AE92-39CCEA0DEC92}" type="presOf" srcId="{87FDBEB0-B17D-477E-AD3F-F190DBE490CE}" destId="{F51843FA-77D5-4F20-BBD2-74342AF5201A}" srcOrd="0" destOrd="0" presId="urn:microsoft.com/office/officeart/2005/8/layout/hierarchy1"/>
    <dgm:cxn modelId="{B17A45AF-94DA-4AB6-9940-CD5624528DA0}" type="presOf" srcId="{9290DF9F-3105-492E-9DEB-B90D8919AFB8}" destId="{BE25400B-B948-4829-8AF1-6614C63A6FAE}" srcOrd="0" destOrd="0" presId="urn:microsoft.com/office/officeart/2005/8/layout/hierarchy1"/>
    <dgm:cxn modelId="{A5C12AC6-19DD-46BF-95A0-780CD4305BBD}" type="presOf" srcId="{A4D41728-4697-4FA2-81E9-B80A64FD37D0}" destId="{3B3AA025-75F4-433D-ABE6-DE7CD5AE46A1}" srcOrd="0" destOrd="0" presId="urn:microsoft.com/office/officeart/2005/8/layout/hierarchy1"/>
    <dgm:cxn modelId="{4F24AB90-D94C-4F6B-A8ED-101A42A61671}" srcId="{F77AF40E-724F-4A19-8689-2065A82A1650}" destId="{89F4CE9C-DA80-48B3-838C-86A0E5BEE669}" srcOrd="0" destOrd="0" parTransId="{B14A09A6-FA93-4552-AD22-A06C1803182F}" sibTransId="{5B08D881-5441-4898-8AF0-7676AE94519C}"/>
    <dgm:cxn modelId="{84E0D462-070C-4637-A121-DC1C97780540}" srcId="{81412E39-ABE0-48F9-BC27-69F2E4EE3EEF}" destId="{C6CB452D-3756-480D-AA1E-BA06756C9218}" srcOrd="0" destOrd="0" parTransId="{6AAD9ADD-912C-4496-866E-0C74168BAB67}" sibTransId="{D583DD7C-CDA1-43CE-ACF8-7B05EC0B06F5}"/>
    <dgm:cxn modelId="{5316F493-FA04-427A-9DCD-8C2C0429F793}" type="presOf" srcId="{B14A09A6-FA93-4552-AD22-A06C1803182F}" destId="{49A0E325-E2EC-4CF8-94E4-AE0ACB542E0E}" srcOrd="0" destOrd="0" presId="urn:microsoft.com/office/officeart/2005/8/layout/hierarchy1"/>
    <dgm:cxn modelId="{D10D7293-ACC7-487C-AC16-8B782C07D805}" srcId="{2A18875C-144E-49DB-AC84-9E72A188BA23}" destId="{A4D41728-4697-4FA2-81E9-B80A64FD37D0}" srcOrd="0" destOrd="0" parTransId="{87FDBEB0-B17D-477E-AD3F-F190DBE490CE}" sibTransId="{616D1249-97BA-4353-8A3F-B1B7F7F992CF}"/>
    <dgm:cxn modelId="{5C59B564-D17E-4564-B87E-43D252F7F6FA}" type="presOf" srcId="{81412E39-ABE0-48F9-BC27-69F2E4EE3EEF}" destId="{755140E5-CC96-4253-B265-EAD51EB381FB}" srcOrd="0" destOrd="0" presId="urn:microsoft.com/office/officeart/2005/8/layout/hierarchy1"/>
    <dgm:cxn modelId="{0AEB9F33-04E5-405C-B41C-210779AC28F7}" type="presOf" srcId="{E8423360-12C5-4BCF-AE34-4192B1FC4D5A}" destId="{660B279B-677D-4AC4-B862-0893B23305D8}" srcOrd="0" destOrd="0" presId="urn:microsoft.com/office/officeart/2005/8/layout/hierarchy1"/>
    <dgm:cxn modelId="{CB8F8F6A-6F4D-4878-A9EA-DDB536A5B062}" srcId="{8FE203BD-F75E-4439-A0BD-9933985582A2}" destId="{2965A653-C8DA-4467-AF9F-BA72B4660494}" srcOrd="0" destOrd="0" parTransId="{57CFF10A-37C4-4B75-A91F-3BDEC01BB217}" sibTransId="{FCFBED84-6FA7-4610-820B-DF210744502E}"/>
    <dgm:cxn modelId="{5AE4F498-D20C-44E4-863A-46FFC8ADC114}" type="presOf" srcId="{89F4CE9C-DA80-48B3-838C-86A0E5BEE669}" destId="{A7862A2A-A152-4FE5-99BA-7641A36D81BE}" srcOrd="0" destOrd="0" presId="urn:microsoft.com/office/officeart/2005/8/layout/hierarchy1"/>
    <dgm:cxn modelId="{EDC75C56-F8C5-47F6-AE2C-DD0BC3E6EC35}" srcId="{4F70386C-2474-4E5D-994F-B26C3E62FBA4}" destId="{16235C70-4159-4EAA-B8E4-92CAC8211999}" srcOrd="0" destOrd="0" parTransId="{406C1D22-B9AB-4575-AB66-3E6767FF61CE}" sibTransId="{4B013AB3-A8EA-4F6E-BF25-58659815D33A}"/>
    <dgm:cxn modelId="{9B433381-6F19-432E-9891-AB2A21199584}" type="presOf" srcId="{256E740B-D0E7-46CC-9E35-0F155DF7C381}" destId="{3AAA3424-62F3-484F-80AB-D42DAF35E327}" srcOrd="0" destOrd="0" presId="urn:microsoft.com/office/officeart/2005/8/layout/hierarchy1"/>
    <dgm:cxn modelId="{554E7072-2273-4C37-B2B0-C739F4C6A463}" srcId="{16235C70-4159-4EAA-B8E4-92CAC8211999}" destId="{2A18875C-144E-49DB-AC84-9E72A188BA23}" srcOrd="0" destOrd="0" parTransId="{E8423360-12C5-4BCF-AE34-4192B1FC4D5A}" sibTransId="{F37F017A-1906-42B3-AB44-D17D1E0218BF}"/>
    <dgm:cxn modelId="{18092A20-C490-4617-B3FA-DE21E89876D1}" type="presOf" srcId="{F530C7E9-5404-4BEC-904D-26903AC9BC09}" destId="{ADB13F54-832D-4E47-8C77-5FFAC6CED8CF}" srcOrd="0" destOrd="0" presId="urn:microsoft.com/office/officeart/2005/8/layout/hierarchy1"/>
    <dgm:cxn modelId="{B0C2F041-FA57-4CA5-9014-559F2C50AB7A}" type="presParOf" srcId="{6BD06EBD-DA77-4506-BAC5-377A0744C020}" destId="{52152DE3-4DFA-4744-8C13-F6F68EEFA4DE}" srcOrd="0" destOrd="0" presId="urn:microsoft.com/office/officeart/2005/8/layout/hierarchy1"/>
    <dgm:cxn modelId="{26BC9505-5301-4816-B33C-285F78552032}" type="presParOf" srcId="{52152DE3-4DFA-4744-8C13-F6F68EEFA4DE}" destId="{8C281014-8112-4A75-8678-AF756D0892C0}" srcOrd="0" destOrd="0" presId="urn:microsoft.com/office/officeart/2005/8/layout/hierarchy1"/>
    <dgm:cxn modelId="{868448C9-FFD1-42D1-A2B6-6E37FE09DD31}" type="presParOf" srcId="{8C281014-8112-4A75-8678-AF756D0892C0}" destId="{E7F6AC0A-4D83-4867-89C0-24EBEAD8020A}" srcOrd="0" destOrd="0" presId="urn:microsoft.com/office/officeart/2005/8/layout/hierarchy1"/>
    <dgm:cxn modelId="{2E5B2029-DA0B-4812-876F-5768FA9723EA}" type="presParOf" srcId="{8C281014-8112-4A75-8678-AF756D0892C0}" destId="{493DEEDD-5A1C-461A-80CB-A0EDF7CE8E51}" srcOrd="1" destOrd="0" presId="urn:microsoft.com/office/officeart/2005/8/layout/hierarchy1"/>
    <dgm:cxn modelId="{336E18F0-85F4-47EB-8D08-24BDC1B9BF80}" type="presParOf" srcId="{52152DE3-4DFA-4744-8C13-F6F68EEFA4DE}" destId="{08CA1E51-FAEC-4FE5-9C5F-3B4D7A5FDB98}" srcOrd="1" destOrd="0" presId="urn:microsoft.com/office/officeart/2005/8/layout/hierarchy1"/>
    <dgm:cxn modelId="{B5C36745-FB59-4F97-9939-613B31BED4C5}" type="presParOf" srcId="{6BD06EBD-DA77-4506-BAC5-377A0744C020}" destId="{931FCA08-8371-4068-A43E-84F64CB86C15}" srcOrd="1" destOrd="0" presId="urn:microsoft.com/office/officeart/2005/8/layout/hierarchy1"/>
    <dgm:cxn modelId="{1AE3D8D5-F32C-4014-996B-E7AFB7F6E9C2}" type="presParOf" srcId="{931FCA08-8371-4068-A43E-84F64CB86C15}" destId="{90B177D4-3CE1-4248-B2E7-D438CF26586D}" srcOrd="0" destOrd="0" presId="urn:microsoft.com/office/officeart/2005/8/layout/hierarchy1"/>
    <dgm:cxn modelId="{3592252E-3827-46E5-A794-71D22F74EBFE}" type="presParOf" srcId="{90B177D4-3CE1-4248-B2E7-D438CF26586D}" destId="{5845E821-97FA-4975-B21A-53D0F0A5A97D}" srcOrd="0" destOrd="0" presId="urn:microsoft.com/office/officeart/2005/8/layout/hierarchy1"/>
    <dgm:cxn modelId="{859949D7-E382-4F72-BB29-6B013EE68C8F}" type="presParOf" srcId="{90B177D4-3CE1-4248-B2E7-D438CF26586D}" destId="{3AAA3424-62F3-484F-80AB-D42DAF35E327}" srcOrd="1" destOrd="0" presId="urn:microsoft.com/office/officeart/2005/8/layout/hierarchy1"/>
    <dgm:cxn modelId="{B3756C7F-4BE8-4876-ADB7-556626A23141}" type="presParOf" srcId="{931FCA08-8371-4068-A43E-84F64CB86C15}" destId="{F3F7850C-DEDB-4DF0-B123-C04E8DAB1982}" srcOrd="1" destOrd="0" presId="urn:microsoft.com/office/officeart/2005/8/layout/hierarchy1"/>
    <dgm:cxn modelId="{0B5B6F12-3888-45E4-8C39-4728B0CDA481}" type="presParOf" srcId="{6BD06EBD-DA77-4506-BAC5-377A0744C020}" destId="{42A140B2-4B65-46CF-8837-0CA5E0FDC408}" srcOrd="2" destOrd="0" presId="urn:microsoft.com/office/officeart/2005/8/layout/hierarchy1"/>
    <dgm:cxn modelId="{80076358-DF9B-4E29-9513-BD0F1FBCFF7A}" type="presParOf" srcId="{42A140B2-4B65-46CF-8837-0CA5E0FDC408}" destId="{E8C65578-119B-4FD3-9900-1ADBC08BBD3A}" srcOrd="0" destOrd="0" presId="urn:microsoft.com/office/officeart/2005/8/layout/hierarchy1"/>
    <dgm:cxn modelId="{6364A473-CA1A-49DC-8AE7-DB1228EC979E}" type="presParOf" srcId="{E8C65578-119B-4FD3-9900-1ADBC08BBD3A}" destId="{3E38F1D4-048E-44EB-966D-CD5F749626BC}" srcOrd="0" destOrd="0" presId="urn:microsoft.com/office/officeart/2005/8/layout/hierarchy1"/>
    <dgm:cxn modelId="{F2C9942F-7A14-4318-9A7B-85A07057B729}" type="presParOf" srcId="{E8C65578-119B-4FD3-9900-1ADBC08BBD3A}" destId="{FAA1F04F-52CA-47AA-9B6F-4BB0490D13C4}" srcOrd="1" destOrd="0" presId="urn:microsoft.com/office/officeart/2005/8/layout/hierarchy1"/>
    <dgm:cxn modelId="{FB33756A-08AB-4ACB-B674-A27539BDAAFA}" type="presParOf" srcId="{42A140B2-4B65-46CF-8837-0CA5E0FDC408}" destId="{C521A54C-B164-44C1-A8DD-18052ADC4E7A}" srcOrd="1" destOrd="0" presId="urn:microsoft.com/office/officeart/2005/8/layout/hierarchy1"/>
    <dgm:cxn modelId="{49082DF8-23F6-4341-9461-6B380F6F92C7}" type="presParOf" srcId="{C521A54C-B164-44C1-A8DD-18052ADC4E7A}" destId="{0C3BDE25-2AD1-45B3-B2D1-0009F33AC936}" srcOrd="0" destOrd="0" presId="urn:microsoft.com/office/officeart/2005/8/layout/hierarchy1"/>
    <dgm:cxn modelId="{427080E7-2EF9-4D35-9442-45733F4F9C79}" type="presParOf" srcId="{C521A54C-B164-44C1-A8DD-18052ADC4E7A}" destId="{28FA31D2-973D-4034-B88B-ED7B829101F5}" srcOrd="1" destOrd="0" presId="urn:microsoft.com/office/officeart/2005/8/layout/hierarchy1"/>
    <dgm:cxn modelId="{489EC7AF-BD42-44B0-ACD4-CB859797FB6A}" type="presParOf" srcId="{28FA31D2-973D-4034-B88B-ED7B829101F5}" destId="{6210CE7F-867D-492C-B128-468396543512}" srcOrd="0" destOrd="0" presId="urn:microsoft.com/office/officeart/2005/8/layout/hierarchy1"/>
    <dgm:cxn modelId="{2F83CBB8-0165-4FD8-A4E3-F43B3A862402}" type="presParOf" srcId="{6210CE7F-867D-492C-B128-468396543512}" destId="{A7AB741B-050F-42E5-B8C0-99FDC826D7C3}" srcOrd="0" destOrd="0" presId="urn:microsoft.com/office/officeart/2005/8/layout/hierarchy1"/>
    <dgm:cxn modelId="{FBC05059-187F-4203-8C74-38349619E08F}" type="presParOf" srcId="{6210CE7F-867D-492C-B128-468396543512}" destId="{D811D457-13AE-4546-8C0E-A04EFA75E17E}" srcOrd="1" destOrd="0" presId="urn:microsoft.com/office/officeart/2005/8/layout/hierarchy1"/>
    <dgm:cxn modelId="{982F6046-6166-4F26-8DB9-14BD9B86C325}" type="presParOf" srcId="{28FA31D2-973D-4034-B88B-ED7B829101F5}" destId="{AC5D5AD8-B84D-41D0-8291-5C2CA0AE3175}" srcOrd="1" destOrd="0" presId="urn:microsoft.com/office/officeart/2005/8/layout/hierarchy1"/>
    <dgm:cxn modelId="{E786D72B-E191-4898-A673-3A41B3E44DD8}" type="presParOf" srcId="{AC5D5AD8-B84D-41D0-8291-5C2CA0AE3175}" destId="{660B279B-677D-4AC4-B862-0893B23305D8}" srcOrd="0" destOrd="0" presId="urn:microsoft.com/office/officeart/2005/8/layout/hierarchy1"/>
    <dgm:cxn modelId="{28C2F980-1A04-49B1-8365-BEFA0FEEFBC3}" type="presParOf" srcId="{AC5D5AD8-B84D-41D0-8291-5C2CA0AE3175}" destId="{3EEF4CEE-4524-43C3-8FCA-7869171C841C}" srcOrd="1" destOrd="0" presId="urn:microsoft.com/office/officeart/2005/8/layout/hierarchy1"/>
    <dgm:cxn modelId="{168B9B8A-49CA-4692-A0D5-A08462F342F3}" type="presParOf" srcId="{3EEF4CEE-4524-43C3-8FCA-7869171C841C}" destId="{C57D31DC-368A-4F84-8CBE-DF2D10D67DC0}" srcOrd="0" destOrd="0" presId="urn:microsoft.com/office/officeart/2005/8/layout/hierarchy1"/>
    <dgm:cxn modelId="{57653F6F-A21D-4E0E-BE3E-765ABF7D110D}" type="presParOf" srcId="{C57D31DC-368A-4F84-8CBE-DF2D10D67DC0}" destId="{07E735A1-AC9F-464F-82C3-B4CC696FB076}" srcOrd="0" destOrd="0" presId="urn:microsoft.com/office/officeart/2005/8/layout/hierarchy1"/>
    <dgm:cxn modelId="{6F775F69-8D01-4719-B725-5C81B586E804}" type="presParOf" srcId="{C57D31DC-368A-4F84-8CBE-DF2D10D67DC0}" destId="{D0793098-43C8-4405-A5CB-3E64DF67E858}" srcOrd="1" destOrd="0" presId="urn:microsoft.com/office/officeart/2005/8/layout/hierarchy1"/>
    <dgm:cxn modelId="{D4477A25-E9F2-4CBB-9CF7-48CC6D08CB53}" type="presParOf" srcId="{3EEF4CEE-4524-43C3-8FCA-7869171C841C}" destId="{9D8D37AA-3C56-411F-9860-428E71E549EB}" srcOrd="1" destOrd="0" presId="urn:microsoft.com/office/officeart/2005/8/layout/hierarchy1"/>
    <dgm:cxn modelId="{793BC01E-D281-4177-823A-8E4569B3D2AA}" type="presParOf" srcId="{9D8D37AA-3C56-411F-9860-428E71E549EB}" destId="{F51843FA-77D5-4F20-BBD2-74342AF5201A}" srcOrd="0" destOrd="0" presId="urn:microsoft.com/office/officeart/2005/8/layout/hierarchy1"/>
    <dgm:cxn modelId="{65A36857-DBEA-4B64-A1A5-4BC98E25BE7E}" type="presParOf" srcId="{9D8D37AA-3C56-411F-9860-428E71E549EB}" destId="{F094B542-70E8-4456-A402-B592DA97E693}" srcOrd="1" destOrd="0" presId="urn:microsoft.com/office/officeart/2005/8/layout/hierarchy1"/>
    <dgm:cxn modelId="{D5FBF0EF-E68B-4FDA-BB40-095FA482A2E7}" type="presParOf" srcId="{F094B542-70E8-4456-A402-B592DA97E693}" destId="{85A685C5-26BA-4D81-BBAF-19562CD39731}" srcOrd="0" destOrd="0" presId="urn:microsoft.com/office/officeart/2005/8/layout/hierarchy1"/>
    <dgm:cxn modelId="{585BE749-0ECC-4F20-B4D0-16BC18A6C1E4}" type="presParOf" srcId="{85A685C5-26BA-4D81-BBAF-19562CD39731}" destId="{7B0215BA-9091-4533-89E9-E317B218A713}" srcOrd="0" destOrd="0" presId="urn:microsoft.com/office/officeart/2005/8/layout/hierarchy1"/>
    <dgm:cxn modelId="{4381CFD6-ABA0-452D-B195-F7A1E036881B}" type="presParOf" srcId="{85A685C5-26BA-4D81-BBAF-19562CD39731}" destId="{3B3AA025-75F4-433D-ABE6-DE7CD5AE46A1}" srcOrd="1" destOrd="0" presId="urn:microsoft.com/office/officeart/2005/8/layout/hierarchy1"/>
    <dgm:cxn modelId="{AF09829E-502D-4BB2-8286-8A37A84D862D}" type="presParOf" srcId="{F094B542-70E8-4456-A402-B592DA97E693}" destId="{B1F366B4-682A-496A-B91D-BE726700CA3D}" srcOrd="1" destOrd="0" presId="urn:microsoft.com/office/officeart/2005/8/layout/hierarchy1"/>
    <dgm:cxn modelId="{3880E7EA-1852-4A73-A06B-42AA1FE7DFEE}" type="presParOf" srcId="{B1F366B4-682A-496A-B91D-BE726700CA3D}" destId="{DAA802C4-D69C-45E8-974A-23870CAF91CD}" srcOrd="0" destOrd="0" presId="urn:microsoft.com/office/officeart/2005/8/layout/hierarchy1"/>
    <dgm:cxn modelId="{DE6C1D81-4EE1-441C-9C19-C4D930CD411A}" type="presParOf" srcId="{B1F366B4-682A-496A-B91D-BE726700CA3D}" destId="{2FEF780F-8DDC-4F7A-BD30-31E0CF9BE2A0}" srcOrd="1" destOrd="0" presId="urn:microsoft.com/office/officeart/2005/8/layout/hierarchy1"/>
    <dgm:cxn modelId="{8FAA7905-0450-44F7-9153-A4B01FE1B030}" type="presParOf" srcId="{2FEF780F-8DDC-4F7A-BD30-31E0CF9BE2A0}" destId="{5341C430-B2A3-43C8-BFA7-7691349C153D}" srcOrd="0" destOrd="0" presId="urn:microsoft.com/office/officeart/2005/8/layout/hierarchy1"/>
    <dgm:cxn modelId="{7424A7AC-810F-42AD-AAC4-2637FB258FD6}" type="presParOf" srcId="{5341C430-B2A3-43C8-BFA7-7691349C153D}" destId="{EC85A221-CF88-4B8F-948B-37CB3D3BC245}" srcOrd="0" destOrd="0" presId="urn:microsoft.com/office/officeart/2005/8/layout/hierarchy1"/>
    <dgm:cxn modelId="{86290FAF-CB7D-4618-B119-E924393B47D2}" type="presParOf" srcId="{5341C430-B2A3-43C8-BFA7-7691349C153D}" destId="{ADB13F54-832D-4E47-8C77-5FFAC6CED8CF}" srcOrd="1" destOrd="0" presId="urn:microsoft.com/office/officeart/2005/8/layout/hierarchy1"/>
    <dgm:cxn modelId="{62E14091-C2BE-4435-B5A9-8F9805A73009}" type="presParOf" srcId="{2FEF780F-8DDC-4F7A-BD30-31E0CF9BE2A0}" destId="{2B31DA88-43A0-40B8-A837-55D43E9444EE}" srcOrd="1" destOrd="0" presId="urn:microsoft.com/office/officeart/2005/8/layout/hierarchy1"/>
    <dgm:cxn modelId="{CA0A093C-DC6C-4CB6-98D3-F8C91CEFFDCA}" type="presParOf" srcId="{9D8D37AA-3C56-411F-9860-428E71E549EB}" destId="{99664EE6-7F6A-4046-A661-93FF3F47B477}" srcOrd="2" destOrd="0" presId="urn:microsoft.com/office/officeart/2005/8/layout/hierarchy1"/>
    <dgm:cxn modelId="{04D740B6-EBE9-4029-A3C5-EE5D50F06842}" type="presParOf" srcId="{9D8D37AA-3C56-411F-9860-428E71E549EB}" destId="{45A61FBF-EAFF-4C3C-8889-8A063E092043}" srcOrd="3" destOrd="0" presId="urn:microsoft.com/office/officeart/2005/8/layout/hierarchy1"/>
    <dgm:cxn modelId="{3E6E80AD-42A7-44D8-831B-4EB1CEF2EDA2}" type="presParOf" srcId="{45A61FBF-EAFF-4C3C-8889-8A063E092043}" destId="{2E63E993-BFEF-44B3-A5BC-188DFA9230F8}" srcOrd="0" destOrd="0" presId="urn:microsoft.com/office/officeart/2005/8/layout/hierarchy1"/>
    <dgm:cxn modelId="{8D35FA1F-7F52-4841-8ACE-AF382664AEEB}" type="presParOf" srcId="{2E63E993-BFEF-44B3-A5BC-188DFA9230F8}" destId="{6A11555D-C265-472A-AFA4-718F09AEDD9F}" srcOrd="0" destOrd="0" presId="urn:microsoft.com/office/officeart/2005/8/layout/hierarchy1"/>
    <dgm:cxn modelId="{D60B730A-EBED-46AC-96D4-B12F9DFEBC72}" type="presParOf" srcId="{2E63E993-BFEF-44B3-A5BC-188DFA9230F8}" destId="{755140E5-CC96-4253-B265-EAD51EB381FB}" srcOrd="1" destOrd="0" presId="urn:microsoft.com/office/officeart/2005/8/layout/hierarchy1"/>
    <dgm:cxn modelId="{29AD6127-56C1-4DC7-BD37-D7B809B54DF9}" type="presParOf" srcId="{45A61FBF-EAFF-4C3C-8889-8A063E092043}" destId="{4191D28E-7900-4556-B9BE-E0A24E190FCB}" srcOrd="1" destOrd="0" presId="urn:microsoft.com/office/officeart/2005/8/layout/hierarchy1"/>
    <dgm:cxn modelId="{6624603F-5479-414B-BE79-299332D143C0}" type="presParOf" srcId="{4191D28E-7900-4556-B9BE-E0A24E190FCB}" destId="{DAF63010-542D-421D-A03B-9C777EC39368}" srcOrd="0" destOrd="0" presId="urn:microsoft.com/office/officeart/2005/8/layout/hierarchy1"/>
    <dgm:cxn modelId="{2C8A1987-1FE4-4C05-958F-0A34CCED9A9B}" type="presParOf" srcId="{4191D28E-7900-4556-B9BE-E0A24E190FCB}" destId="{84650996-FA0E-4E15-8E15-3BEEEAF47A21}" srcOrd="1" destOrd="0" presId="urn:microsoft.com/office/officeart/2005/8/layout/hierarchy1"/>
    <dgm:cxn modelId="{28A95D23-5BE8-4E02-956D-F9760C6C7F11}" type="presParOf" srcId="{84650996-FA0E-4E15-8E15-3BEEEAF47A21}" destId="{01DC5A42-EEB0-4BEC-AEFB-5F4B0C8F7FC8}" srcOrd="0" destOrd="0" presId="urn:microsoft.com/office/officeart/2005/8/layout/hierarchy1"/>
    <dgm:cxn modelId="{AFB77CAF-C2BF-43EA-B24D-52A62B40F367}" type="presParOf" srcId="{01DC5A42-EEB0-4BEC-AEFB-5F4B0C8F7FC8}" destId="{3B946F47-C93A-4DE7-8440-8C89573DCBA1}" srcOrd="0" destOrd="0" presId="urn:microsoft.com/office/officeart/2005/8/layout/hierarchy1"/>
    <dgm:cxn modelId="{FB750C59-3390-4452-9791-14EA68F4B851}" type="presParOf" srcId="{01DC5A42-EEB0-4BEC-AEFB-5F4B0C8F7FC8}" destId="{41AF23BE-319B-4580-A0FE-76A3FB1B4DFC}" srcOrd="1" destOrd="0" presId="urn:microsoft.com/office/officeart/2005/8/layout/hierarchy1"/>
    <dgm:cxn modelId="{8FA8A776-346F-454A-A4AC-C5C5C6872590}" type="presParOf" srcId="{84650996-FA0E-4E15-8E15-3BEEEAF47A21}" destId="{570660A6-C1EF-4798-B40F-E9C9883FE529}" srcOrd="1" destOrd="0" presId="urn:microsoft.com/office/officeart/2005/8/layout/hierarchy1"/>
    <dgm:cxn modelId="{631DB614-8BAD-43F6-A2E4-E375F6EFB610}" type="presParOf" srcId="{6BD06EBD-DA77-4506-BAC5-377A0744C020}" destId="{3C063D50-0B6D-4B98-BC0E-73663D49C053}" srcOrd="3" destOrd="0" presId="urn:microsoft.com/office/officeart/2005/8/layout/hierarchy1"/>
    <dgm:cxn modelId="{5D82200B-2F13-4A29-9E71-55F64B6D2837}" type="presParOf" srcId="{3C063D50-0B6D-4B98-BC0E-73663D49C053}" destId="{B639E77C-81B7-4B03-BA02-19F1616D50A0}" srcOrd="0" destOrd="0" presId="urn:microsoft.com/office/officeart/2005/8/layout/hierarchy1"/>
    <dgm:cxn modelId="{43D6D1D4-76B5-48FD-90FA-C3E9109C9176}" type="presParOf" srcId="{B639E77C-81B7-4B03-BA02-19F1616D50A0}" destId="{294FF3AD-7312-497D-8EF9-9036BDA98362}" srcOrd="0" destOrd="0" presId="urn:microsoft.com/office/officeart/2005/8/layout/hierarchy1"/>
    <dgm:cxn modelId="{92CBF722-FCB5-489A-BC8E-9361E3555076}" type="presParOf" srcId="{B639E77C-81B7-4B03-BA02-19F1616D50A0}" destId="{A705481C-06C2-49DB-B184-99BBE83A5910}" srcOrd="1" destOrd="0" presId="urn:microsoft.com/office/officeart/2005/8/layout/hierarchy1"/>
    <dgm:cxn modelId="{DFEBA474-F948-48C5-ADE8-71B7E00408C3}" type="presParOf" srcId="{3C063D50-0B6D-4B98-BC0E-73663D49C053}" destId="{433418FD-E9D0-4714-A6EF-D37733C17155}" srcOrd="1" destOrd="0" presId="urn:microsoft.com/office/officeart/2005/8/layout/hierarchy1"/>
    <dgm:cxn modelId="{EE2B99A9-A94A-40D2-A634-1A8CEA66BD0E}" type="presParOf" srcId="{433418FD-E9D0-4714-A6EF-D37733C17155}" destId="{907B7C53-3523-4851-9606-2EDBD1240885}" srcOrd="0" destOrd="0" presId="urn:microsoft.com/office/officeart/2005/8/layout/hierarchy1"/>
    <dgm:cxn modelId="{2D9799FC-D32A-4456-A3CC-31CD12597BCC}" type="presParOf" srcId="{433418FD-E9D0-4714-A6EF-D37733C17155}" destId="{34A07D0C-77CF-446B-BF0B-AD56E42D68C9}" srcOrd="1" destOrd="0" presId="urn:microsoft.com/office/officeart/2005/8/layout/hierarchy1"/>
    <dgm:cxn modelId="{5381E84D-84C0-4C19-A395-02FC4D9C99C7}" type="presParOf" srcId="{34A07D0C-77CF-446B-BF0B-AD56E42D68C9}" destId="{AF829F04-BEC0-495F-8BE4-5168DB3912FF}" srcOrd="0" destOrd="0" presId="urn:microsoft.com/office/officeart/2005/8/layout/hierarchy1"/>
    <dgm:cxn modelId="{AD6FD770-590C-4526-BB68-462DDCDC324B}" type="presParOf" srcId="{AF829F04-BEC0-495F-8BE4-5168DB3912FF}" destId="{2675F480-7C61-4CA1-96C2-811826DE0031}" srcOrd="0" destOrd="0" presId="urn:microsoft.com/office/officeart/2005/8/layout/hierarchy1"/>
    <dgm:cxn modelId="{A30B9ADC-97FD-4232-BF23-D817C8C496E2}" type="presParOf" srcId="{AF829F04-BEC0-495F-8BE4-5168DB3912FF}" destId="{11474885-854C-4043-8B28-A6E9AF811C86}" srcOrd="1" destOrd="0" presId="urn:microsoft.com/office/officeart/2005/8/layout/hierarchy1"/>
    <dgm:cxn modelId="{ED954DE6-670C-48CC-BAD2-9667C1657A1F}" type="presParOf" srcId="{34A07D0C-77CF-446B-BF0B-AD56E42D68C9}" destId="{45394A89-714E-4C9F-A605-ACCAC78F1732}" srcOrd="1" destOrd="0" presId="urn:microsoft.com/office/officeart/2005/8/layout/hierarchy1"/>
    <dgm:cxn modelId="{937FB2F0-B9A1-4C79-B559-CBE705615F84}" type="presParOf" srcId="{45394A89-714E-4C9F-A605-ACCAC78F1732}" destId="{9C8D30E5-629D-4619-8B77-4B2024583A5E}" srcOrd="0" destOrd="0" presId="urn:microsoft.com/office/officeart/2005/8/layout/hierarchy1"/>
    <dgm:cxn modelId="{078A05BB-5B6A-4B16-8CE8-952FC243D886}" type="presParOf" srcId="{45394A89-714E-4C9F-A605-ACCAC78F1732}" destId="{B50F04B1-6B0C-43FC-AD8F-914EAA7ACC93}" srcOrd="1" destOrd="0" presId="urn:microsoft.com/office/officeart/2005/8/layout/hierarchy1"/>
    <dgm:cxn modelId="{2FA702F8-FDAE-453B-ACA4-A6B661CBC2BB}" type="presParOf" srcId="{B50F04B1-6B0C-43FC-AD8F-914EAA7ACC93}" destId="{5CE35DE3-8021-4A33-966A-645A33CB055F}" srcOrd="0" destOrd="0" presId="urn:microsoft.com/office/officeart/2005/8/layout/hierarchy1"/>
    <dgm:cxn modelId="{51859C15-E868-4722-8DFF-A9B8C63230F4}" type="presParOf" srcId="{5CE35DE3-8021-4A33-966A-645A33CB055F}" destId="{25089F77-F055-45C5-ADAD-BD53E9853ADC}" srcOrd="0" destOrd="0" presId="urn:microsoft.com/office/officeart/2005/8/layout/hierarchy1"/>
    <dgm:cxn modelId="{B6B989E9-F665-4763-B588-57A678F30A22}" type="presParOf" srcId="{5CE35DE3-8021-4A33-966A-645A33CB055F}" destId="{3BF3C356-18F5-4242-AEC6-6CED528E1846}" srcOrd="1" destOrd="0" presId="urn:microsoft.com/office/officeart/2005/8/layout/hierarchy1"/>
    <dgm:cxn modelId="{90A88422-8543-449B-9E84-826224627D17}" type="presParOf" srcId="{B50F04B1-6B0C-43FC-AD8F-914EAA7ACC93}" destId="{43DA173A-F268-4FD8-8534-F87497D7F5EF}" srcOrd="1" destOrd="0" presId="urn:microsoft.com/office/officeart/2005/8/layout/hierarchy1"/>
    <dgm:cxn modelId="{45D46438-0CE4-40B2-BDA0-0A92FC842C12}" type="presParOf" srcId="{43DA173A-F268-4FD8-8534-F87497D7F5EF}" destId="{D8D7FF40-6A33-43EE-8D06-77354C58505C}" srcOrd="0" destOrd="0" presId="urn:microsoft.com/office/officeart/2005/8/layout/hierarchy1"/>
    <dgm:cxn modelId="{1EC9A49A-0519-4FD6-8B15-28EBA4A3F488}" type="presParOf" srcId="{43DA173A-F268-4FD8-8534-F87497D7F5EF}" destId="{769E108E-595D-4D78-BA85-B078D286A2E0}" srcOrd="1" destOrd="0" presId="urn:microsoft.com/office/officeart/2005/8/layout/hierarchy1"/>
    <dgm:cxn modelId="{94467512-9B15-484E-ABF0-5FFAA9E91436}" type="presParOf" srcId="{769E108E-595D-4D78-BA85-B078D286A2E0}" destId="{BF85E7E4-6C74-4AB9-8187-74ED10D83817}" srcOrd="0" destOrd="0" presId="urn:microsoft.com/office/officeart/2005/8/layout/hierarchy1"/>
    <dgm:cxn modelId="{B9AB8BCE-B91F-453C-AA4C-2A4B93E86E92}" type="presParOf" srcId="{BF85E7E4-6C74-4AB9-8187-74ED10D83817}" destId="{DD20EEF0-093E-438B-BB09-497D82AEC3D7}" srcOrd="0" destOrd="0" presId="urn:microsoft.com/office/officeart/2005/8/layout/hierarchy1"/>
    <dgm:cxn modelId="{BA2FB188-7C43-42B8-9A58-E69142A8985F}" type="presParOf" srcId="{BF85E7E4-6C74-4AB9-8187-74ED10D83817}" destId="{BE25400B-B948-4829-8AF1-6614C63A6FAE}" srcOrd="1" destOrd="0" presId="urn:microsoft.com/office/officeart/2005/8/layout/hierarchy1"/>
    <dgm:cxn modelId="{175F5A8B-9997-444E-AC7A-60AC873A3467}" type="presParOf" srcId="{769E108E-595D-4D78-BA85-B078D286A2E0}" destId="{AB4B1B06-23E1-45F2-9D33-3D37ED2C1F35}" srcOrd="1" destOrd="0" presId="urn:microsoft.com/office/officeart/2005/8/layout/hierarchy1"/>
    <dgm:cxn modelId="{884B8F38-65D5-4EB8-8089-C69088D38F07}" type="presParOf" srcId="{AB4B1B06-23E1-45F2-9D33-3D37ED2C1F35}" destId="{5B26E53D-1E21-4127-B69F-93062BCB6630}" srcOrd="0" destOrd="0" presId="urn:microsoft.com/office/officeart/2005/8/layout/hierarchy1"/>
    <dgm:cxn modelId="{2FB8BB28-897F-46E8-9088-993F1DA61ECF}" type="presParOf" srcId="{AB4B1B06-23E1-45F2-9D33-3D37ED2C1F35}" destId="{AA6B10E2-8239-43E2-84CB-7C7209C5A932}" srcOrd="1" destOrd="0" presId="urn:microsoft.com/office/officeart/2005/8/layout/hierarchy1"/>
    <dgm:cxn modelId="{9F2F7B69-F1A0-4564-AC44-B8E948EABF75}" type="presParOf" srcId="{AA6B10E2-8239-43E2-84CB-7C7209C5A932}" destId="{62D5A757-B8C3-4386-9553-85801F1BA4E6}" srcOrd="0" destOrd="0" presId="urn:microsoft.com/office/officeart/2005/8/layout/hierarchy1"/>
    <dgm:cxn modelId="{E14ABFDF-878B-42BF-B441-02959388C968}" type="presParOf" srcId="{62D5A757-B8C3-4386-9553-85801F1BA4E6}" destId="{11E5FDB4-73DF-44BB-912E-05A3942DC901}" srcOrd="0" destOrd="0" presId="urn:microsoft.com/office/officeart/2005/8/layout/hierarchy1"/>
    <dgm:cxn modelId="{B022B431-397B-4C03-AD11-C1EEEFEFE508}" type="presParOf" srcId="{62D5A757-B8C3-4386-9553-85801F1BA4E6}" destId="{0C20AC97-5593-49A3-A187-47C656F55479}" srcOrd="1" destOrd="0" presId="urn:microsoft.com/office/officeart/2005/8/layout/hierarchy1"/>
    <dgm:cxn modelId="{D0F279D9-B562-402B-96AD-D39C280B3344}" type="presParOf" srcId="{AA6B10E2-8239-43E2-84CB-7C7209C5A932}" destId="{814F2B9E-BCB0-4388-85CA-7B46631FD992}" srcOrd="1" destOrd="0" presId="urn:microsoft.com/office/officeart/2005/8/layout/hierarchy1"/>
    <dgm:cxn modelId="{0F3C01A0-4DC8-4D62-AF97-41A1E1EA2F31}" type="presParOf" srcId="{43DA173A-F268-4FD8-8534-F87497D7F5EF}" destId="{EEC0D760-E0A2-4991-98A3-87C01AA62C93}" srcOrd="2" destOrd="0" presId="urn:microsoft.com/office/officeart/2005/8/layout/hierarchy1"/>
    <dgm:cxn modelId="{513EB8FE-3C3A-422D-9F99-DCDBF6492260}" type="presParOf" srcId="{43DA173A-F268-4FD8-8534-F87497D7F5EF}" destId="{DC18CC38-4F33-4E7A-A54E-5500109DA101}" srcOrd="3" destOrd="0" presId="urn:microsoft.com/office/officeart/2005/8/layout/hierarchy1"/>
    <dgm:cxn modelId="{CD32D2FB-BC04-4355-BC60-1C8BB99E173A}" type="presParOf" srcId="{DC18CC38-4F33-4E7A-A54E-5500109DA101}" destId="{2F65716E-5E51-455E-81CD-B8081C28C24A}" srcOrd="0" destOrd="0" presId="urn:microsoft.com/office/officeart/2005/8/layout/hierarchy1"/>
    <dgm:cxn modelId="{653D04BE-F346-463A-9FC9-94DFE028843C}" type="presParOf" srcId="{2F65716E-5E51-455E-81CD-B8081C28C24A}" destId="{843E4C00-3169-4275-BD44-470B6F6894BE}" srcOrd="0" destOrd="0" presId="urn:microsoft.com/office/officeart/2005/8/layout/hierarchy1"/>
    <dgm:cxn modelId="{0B1AD6FE-0A6A-4606-8AE3-9A4CFB8728C8}" type="presParOf" srcId="{2F65716E-5E51-455E-81CD-B8081C28C24A}" destId="{A226C929-7A28-4F08-9B42-82C94C72467C}" srcOrd="1" destOrd="0" presId="urn:microsoft.com/office/officeart/2005/8/layout/hierarchy1"/>
    <dgm:cxn modelId="{78BC0349-0D1E-4009-B6D1-946025614468}" type="presParOf" srcId="{DC18CC38-4F33-4E7A-A54E-5500109DA101}" destId="{5DBC5B5E-A095-4CF9-A5D1-747CBDA98765}" srcOrd="1" destOrd="0" presId="urn:microsoft.com/office/officeart/2005/8/layout/hierarchy1"/>
    <dgm:cxn modelId="{596AE023-C05D-43B9-9A98-DEC53E58AB25}" type="presParOf" srcId="{5DBC5B5E-A095-4CF9-A5D1-747CBDA98765}" destId="{49A0E325-E2EC-4CF8-94E4-AE0ACB542E0E}" srcOrd="0" destOrd="0" presId="urn:microsoft.com/office/officeart/2005/8/layout/hierarchy1"/>
    <dgm:cxn modelId="{9BF652CF-5D4D-485F-A62D-85C5337F7BDF}" type="presParOf" srcId="{5DBC5B5E-A095-4CF9-A5D1-747CBDA98765}" destId="{873A08A9-5E1D-4CF0-B9BF-FC85E238ACA0}" srcOrd="1" destOrd="0" presId="urn:microsoft.com/office/officeart/2005/8/layout/hierarchy1"/>
    <dgm:cxn modelId="{D7C446E2-1AA5-4D8A-B6F1-95D7A23A8ADD}" type="presParOf" srcId="{873A08A9-5E1D-4CF0-B9BF-FC85E238ACA0}" destId="{6FEFD4DD-2D11-4E44-B5B6-A1AF442CFD37}" srcOrd="0" destOrd="0" presId="urn:microsoft.com/office/officeart/2005/8/layout/hierarchy1"/>
    <dgm:cxn modelId="{9AB15BEC-47CA-4D3F-B9F1-55058E728C94}" type="presParOf" srcId="{6FEFD4DD-2D11-4E44-B5B6-A1AF442CFD37}" destId="{694231D9-7704-4FE5-9A57-FB18D1BBA4A4}" srcOrd="0" destOrd="0" presId="urn:microsoft.com/office/officeart/2005/8/layout/hierarchy1"/>
    <dgm:cxn modelId="{4DFF6FD1-B4FB-441F-AACB-3919C4A05AAA}" type="presParOf" srcId="{6FEFD4DD-2D11-4E44-B5B6-A1AF442CFD37}" destId="{A7862A2A-A152-4FE5-99BA-7641A36D81BE}" srcOrd="1" destOrd="0" presId="urn:microsoft.com/office/officeart/2005/8/layout/hierarchy1"/>
    <dgm:cxn modelId="{346B1D26-176B-4210-9FA8-950486265EB4}" type="presParOf" srcId="{873A08A9-5E1D-4CF0-B9BF-FC85E238ACA0}" destId="{BC95189A-CE4C-4BB7-AB37-6A4DAFF4C04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E5BF47-B6D6-43D5-B433-46C419CD747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0DC8787E-AB98-46FD-8A5B-D835672558BF}">
      <dgm:prSet/>
      <dgm:spPr/>
      <dgm:t>
        <a:bodyPr/>
        <a:lstStyle/>
        <a:p>
          <a:r>
            <a:rPr lang="nl-BE" dirty="0" err="1" smtClean="0"/>
            <a:t>Synoviaal</a:t>
          </a:r>
          <a:r>
            <a:rPr lang="nl-BE" dirty="0" smtClean="0"/>
            <a:t> vocht</a:t>
          </a:r>
          <a:endParaRPr lang="nl-BE" dirty="0"/>
        </a:p>
      </dgm:t>
    </dgm:pt>
    <dgm:pt modelId="{A9EE8F72-41C0-491C-BB0C-32F17239341A}" type="parTrans" cxnId="{EC666757-ACF1-4D40-8E21-CF5E0DE21796}">
      <dgm:prSet/>
      <dgm:spPr/>
      <dgm:t>
        <a:bodyPr/>
        <a:lstStyle/>
        <a:p>
          <a:endParaRPr lang="nl-BE"/>
        </a:p>
      </dgm:t>
    </dgm:pt>
    <dgm:pt modelId="{4183D6C3-A104-4912-B95C-39CF40B61B7B}" type="sibTrans" cxnId="{EC666757-ACF1-4D40-8E21-CF5E0DE21796}">
      <dgm:prSet/>
      <dgm:spPr/>
      <dgm:t>
        <a:bodyPr/>
        <a:lstStyle/>
        <a:p>
          <a:endParaRPr lang="nl-BE"/>
        </a:p>
      </dgm:t>
    </dgm:pt>
    <dgm:pt modelId="{7891DCB6-9F64-44C7-87FA-B707D8CAAEBC}">
      <dgm:prSet/>
      <dgm:spPr/>
      <dgm:t>
        <a:bodyPr/>
        <a:lstStyle/>
        <a:p>
          <a:r>
            <a:rPr lang="nl-BE" dirty="0" err="1" smtClean="0"/>
            <a:t>Ascitesvocht</a:t>
          </a:r>
          <a:endParaRPr lang="nl-BE" dirty="0"/>
        </a:p>
      </dgm:t>
    </dgm:pt>
    <dgm:pt modelId="{1735F125-9603-4F6B-BA13-A6A2A2D323D3}" type="parTrans" cxnId="{F3DE5BE1-8B4C-40ED-ACC3-2778DE820EC8}">
      <dgm:prSet/>
      <dgm:spPr/>
      <dgm:t>
        <a:bodyPr/>
        <a:lstStyle/>
        <a:p>
          <a:endParaRPr lang="nl-BE"/>
        </a:p>
      </dgm:t>
    </dgm:pt>
    <dgm:pt modelId="{190608D9-3A89-4DFC-AC9E-D4E7E6D1698C}" type="sibTrans" cxnId="{F3DE5BE1-8B4C-40ED-ACC3-2778DE820EC8}">
      <dgm:prSet/>
      <dgm:spPr/>
      <dgm:t>
        <a:bodyPr/>
        <a:lstStyle/>
        <a:p>
          <a:endParaRPr lang="nl-BE"/>
        </a:p>
      </dgm:t>
    </dgm:pt>
    <dgm:pt modelId="{192C75AA-A1C4-45E3-8D99-8372D0A17CE5}">
      <dgm:prSet/>
      <dgm:spPr/>
      <dgm:t>
        <a:bodyPr/>
        <a:lstStyle/>
        <a:p>
          <a:r>
            <a:rPr lang="nl-BE" dirty="0" err="1" smtClean="0"/>
            <a:t>Pleuravocht</a:t>
          </a:r>
          <a:endParaRPr lang="nl-BE" dirty="0"/>
        </a:p>
      </dgm:t>
    </dgm:pt>
    <dgm:pt modelId="{CC91ED21-152D-494C-9B65-9275081D8AD8}" type="parTrans" cxnId="{01B82697-6A18-4B15-9DDE-802EE1D6AC7F}">
      <dgm:prSet/>
      <dgm:spPr/>
      <dgm:t>
        <a:bodyPr/>
        <a:lstStyle/>
        <a:p>
          <a:endParaRPr lang="nl-BE"/>
        </a:p>
      </dgm:t>
    </dgm:pt>
    <dgm:pt modelId="{D1B8D4C1-393B-4218-AF79-83F2DCE1187B}" type="sibTrans" cxnId="{01B82697-6A18-4B15-9DDE-802EE1D6AC7F}">
      <dgm:prSet/>
      <dgm:spPr/>
      <dgm:t>
        <a:bodyPr/>
        <a:lstStyle/>
        <a:p>
          <a:endParaRPr lang="nl-BE"/>
        </a:p>
      </dgm:t>
    </dgm:pt>
    <dgm:pt modelId="{7BC143E0-AB51-4C1E-83B2-1D6228785207}">
      <dgm:prSet/>
      <dgm:spPr/>
      <dgm:t>
        <a:bodyPr/>
        <a:lstStyle/>
        <a:p>
          <a:endParaRPr lang="nl-BE" dirty="0"/>
        </a:p>
      </dgm:t>
    </dgm:pt>
    <dgm:pt modelId="{476ABA93-4AC9-4C42-BF5E-3B205EAA7F05}" type="parTrans" cxnId="{E6D644DB-FFDD-42E5-A650-7458085CF17F}">
      <dgm:prSet/>
      <dgm:spPr/>
      <dgm:t>
        <a:bodyPr/>
        <a:lstStyle/>
        <a:p>
          <a:endParaRPr lang="nl-BE"/>
        </a:p>
      </dgm:t>
    </dgm:pt>
    <dgm:pt modelId="{93AE67A5-8890-4AF9-A1A3-9F15DAC3FBC5}" type="sibTrans" cxnId="{E6D644DB-FFDD-42E5-A650-7458085CF17F}">
      <dgm:prSet/>
      <dgm:spPr/>
      <dgm:t>
        <a:bodyPr/>
        <a:lstStyle/>
        <a:p>
          <a:endParaRPr lang="nl-BE"/>
        </a:p>
      </dgm:t>
    </dgm:pt>
    <dgm:pt modelId="{D82B1786-F5A6-4F04-83BA-0637CDA41192}">
      <dgm:prSet/>
      <dgm:spPr/>
      <dgm:t>
        <a:bodyPr/>
        <a:lstStyle/>
        <a:p>
          <a:r>
            <a:rPr lang="nl-BE" dirty="0" smtClean="0"/>
            <a:t>SV</a:t>
          </a:r>
          <a:endParaRPr lang="nl-BE" dirty="0"/>
        </a:p>
      </dgm:t>
    </dgm:pt>
    <dgm:pt modelId="{AD01AA05-46C7-4A41-AEB4-DFD758CD082F}" type="parTrans" cxnId="{295FAC5A-2865-4302-9105-52DCC8450161}">
      <dgm:prSet/>
      <dgm:spPr/>
      <dgm:t>
        <a:bodyPr/>
        <a:lstStyle/>
        <a:p>
          <a:endParaRPr lang="nl-BE"/>
        </a:p>
      </dgm:t>
    </dgm:pt>
    <dgm:pt modelId="{2FCE5E80-E661-4DCB-AA0C-2CCE93479EBB}" type="sibTrans" cxnId="{295FAC5A-2865-4302-9105-52DCC8450161}">
      <dgm:prSet/>
      <dgm:spPr/>
      <dgm:t>
        <a:bodyPr/>
        <a:lstStyle/>
        <a:p>
          <a:endParaRPr lang="nl-BE"/>
        </a:p>
      </dgm:t>
    </dgm:pt>
    <dgm:pt modelId="{A544FF2E-3489-48A6-99A3-50DA8077DCE9}">
      <dgm:prSet/>
      <dgm:spPr/>
      <dgm:t>
        <a:bodyPr/>
        <a:lstStyle/>
        <a:p>
          <a:r>
            <a:rPr lang="nl-BE" dirty="0" smtClean="0"/>
            <a:t>&lt; 200 WBC/µl</a:t>
          </a:r>
          <a:endParaRPr lang="nl-BE" dirty="0"/>
        </a:p>
      </dgm:t>
    </dgm:pt>
    <dgm:pt modelId="{DD3E4F45-0F5A-4BE4-81CF-3D3B391B4285}" type="parTrans" cxnId="{3531F68E-90E2-4B72-8D15-503ECF3AF396}">
      <dgm:prSet/>
      <dgm:spPr/>
      <dgm:t>
        <a:bodyPr/>
        <a:lstStyle/>
        <a:p>
          <a:endParaRPr lang="nl-BE"/>
        </a:p>
      </dgm:t>
    </dgm:pt>
    <dgm:pt modelId="{67659025-5A25-4926-BF11-6E71219E6C9D}" type="sibTrans" cxnId="{3531F68E-90E2-4B72-8D15-503ECF3AF396}">
      <dgm:prSet/>
      <dgm:spPr/>
      <dgm:t>
        <a:bodyPr/>
        <a:lstStyle/>
        <a:p>
          <a:endParaRPr lang="nl-BE"/>
        </a:p>
      </dgm:t>
    </dgm:pt>
    <dgm:pt modelId="{43F26594-C5AA-4E68-81F3-AB9A9790BE8C}">
      <dgm:prSet/>
      <dgm:spPr/>
      <dgm:t>
        <a:bodyPr/>
        <a:lstStyle/>
        <a:p>
          <a:r>
            <a:rPr lang="nl-BE" dirty="0" smtClean="0"/>
            <a:t>X</a:t>
          </a:r>
          <a:endParaRPr lang="nl-BE" dirty="0"/>
        </a:p>
      </dgm:t>
    </dgm:pt>
    <dgm:pt modelId="{A9DD52BE-9AC4-4E30-A988-5FC4B19DBDB7}" type="parTrans" cxnId="{33836883-C808-4C44-BE97-F240C6A2A588}">
      <dgm:prSet/>
      <dgm:spPr/>
      <dgm:t>
        <a:bodyPr/>
        <a:lstStyle/>
        <a:p>
          <a:endParaRPr lang="nl-BE"/>
        </a:p>
      </dgm:t>
    </dgm:pt>
    <dgm:pt modelId="{6A9311D1-26E3-4134-8F51-BF16D43925B5}" type="sibTrans" cxnId="{33836883-C808-4C44-BE97-F240C6A2A588}">
      <dgm:prSet/>
      <dgm:spPr/>
      <dgm:t>
        <a:bodyPr/>
        <a:lstStyle/>
        <a:p>
          <a:endParaRPr lang="nl-BE"/>
        </a:p>
      </dgm:t>
    </dgm:pt>
    <dgm:pt modelId="{B843BB7F-E86C-4676-9E26-3B4E6C8B7BF2}">
      <dgm:prSet/>
      <dgm:spPr/>
      <dgm:t>
        <a:bodyPr/>
        <a:lstStyle/>
        <a:p>
          <a:r>
            <a:rPr lang="nl-BE" dirty="0" smtClean="0"/>
            <a:t> </a:t>
          </a:r>
          <a:r>
            <a:rPr lang="nl-BE" dirty="0" smtClean="0">
              <a:latin typeface="Times New Roman"/>
              <a:cs typeface="Times New Roman"/>
            </a:rPr>
            <a:t>≥ 200 WBC/µl</a:t>
          </a:r>
          <a:endParaRPr lang="nl-BE" dirty="0"/>
        </a:p>
      </dgm:t>
    </dgm:pt>
    <dgm:pt modelId="{90229748-DDD2-4B58-A4DF-AE43AE1B26D6}" type="parTrans" cxnId="{C4B534C3-CCCC-4DDB-86E3-D0BEEBFD8ABB}">
      <dgm:prSet/>
      <dgm:spPr/>
      <dgm:t>
        <a:bodyPr/>
        <a:lstStyle/>
        <a:p>
          <a:endParaRPr lang="nl-BE"/>
        </a:p>
      </dgm:t>
    </dgm:pt>
    <dgm:pt modelId="{DF9E2A6C-0B33-466C-BDBD-DB2A4FFDED75}" type="sibTrans" cxnId="{C4B534C3-CCCC-4DDB-86E3-D0BEEBFD8ABB}">
      <dgm:prSet/>
      <dgm:spPr/>
      <dgm:t>
        <a:bodyPr/>
        <a:lstStyle/>
        <a:p>
          <a:endParaRPr lang="nl-BE"/>
        </a:p>
      </dgm:t>
    </dgm:pt>
    <dgm:pt modelId="{5B508D66-B472-4C6E-BA49-69F8C8F6D39A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nl-BE" b="1" dirty="0"/>
        </a:p>
      </dgm:t>
    </dgm:pt>
    <dgm:pt modelId="{EE392088-3E4B-404E-88DE-C322A65F7957}" type="parTrans" cxnId="{94B86A1A-3015-42DD-99BC-AB0C7D4A5D8E}">
      <dgm:prSet/>
      <dgm:spPr/>
      <dgm:t>
        <a:bodyPr/>
        <a:lstStyle/>
        <a:p>
          <a:endParaRPr lang="nl-BE"/>
        </a:p>
      </dgm:t>
    </dgm:pt>
    <dgm:pt modelId="{26D4D350-30D5-4A71-BF87-614AF562C581}" type="sibTrans" cxnId="{94B86A1A-3015-42DD-99BC-AB0C7D4A5D8E}">
      <dgm:prSet/>
      <dgm:spPr/>
      <dgm:t>
        <a:bodyPr/>
        <a:lstStyle/>
        <a:p>
          <a:endParaRPr lang="nl-BE"/>
        </a:p>
      </dgm:t>
    </dgm:pt>
    <dgm:pt modelId="{7D548D08-2BBD-4589-9B2D-3E3452AA4A5D}">
      <dgm:prSet/>
      <dgm:spPr/>
      <dgm:t>
        <a:bodyPr/>
        <a:lstStyle/>
        <a:p>
          <a:endParaRPr lang="nl-BE" dirty="0"/>
        </a:p>
      </dgm:t>
    </dgm:pt>
    <dgm:pt modelId="{42D04345-3D25-4A5E-BEAD-0391EF0BB980}" type="parTrans" cxnId="{91573F0C-F959-486C-A918-5311D3F804F5}">
      <dgm:prSet/>
      <dgm:spPr/>
      <dgm:t>
        <a:bodyPr/>
        <a:lstStyle/>
        <a:p>
          <a:endParaRPr lang="nl-BE"/>
        </a:p>
      </dgm:t>
    </dgm:pt>
    <dgm:pt modelId="{A231B147-ECCD-4EE4-A7FD-F76D3400F798}" type="sibTrans" cxnId="{91573F0C-F959-486C-A918-5311D3F804F5}">
      <dgm:prSet/>
      <dgm:spPr/>
      <dgm:t>
        <a:bodyPr/>
        <a:lstStyle/>
        <a:p>
          <a:endParaRPr lang="nl-BE"/>
        </a:p>
      </dgm:t>
    </dgm:pt>
    <dgm:pt modelId="{2EA90C5E-41FE-426F-A832-B92EF57968D4}">
      <dgm:prSet/>
      <dgm:spPr/>
      <dgm:t>
        <a:bodyPr/>
        <a:lstStyle/>
        <a:p>
          <a:r>
            <a:rPr lang="nl-BE" dirty="0" smtClean="0"/>
            <a:t>AV</a:t>
          </a:r>
          <a:endParaRPr lang="nl-BE" dirty="0"/>
        </a:p>
      </dgm:t>
    </dgm:pt>
    <dgm:pt modelId="{8BDBD876-855A-4D98-AE8F-5163E1D763EF}" type="parTrans" cxnId="{2847BADC-D31B-4923-9C51-E9E405F8212F}">
      <dgm:prSet/>
      <dgm:spPr/>
      <dgm:t>
        <a:bodyPr/>
        <a:lstStyle/>
        <a:p>
          <a:endParaRPr lang="nl-BE"/>
        </a:p>
      </dgm:t>
    </dgm:pt>
    <dgm:pt modelId="{266BA092-4EDE-4DFF-BCF5-1882BD45C76D}" type="sibTrans" cxnId="{2847BADC-D31B-4923-9C51-E9E405F8212F}">
      <dgm:prSet/>
      <dgm:spPr/>
      <dgm:t>
        <a:bodyPr/>
        <a:lstStyle/>
        <a:p>
          <a:endParaRPr lang="nl-BE"/>
        </a:p>
      </dgm:t>
    </dgm:pt>
    <dgm:pt modelId="{BF0D2C18-8CCB-4AD7-B703-0ED1F1980993}">
      <dgm:prSet/>
      <dgm:spPr/>
      <dgm:t>
        <a:bodyPr/>
        <a:lstStyle/>
        <a:p>
          <a:r>
            <a:rPr lang="nl-BE" dirty="0" smtClean="0"/>
            <a:t>&lt; 250 WBC/µl</a:t>
          </a:r>
          <a:endParaRPr lang="nl-BE" dirty="0"/>
        </a:p>
      </dgm:t>
    </dgm:pt>
    <dgm:pt modelId="{8DBB8A06-AFB8-45D2-A731-AA50AA48CCDC}" type="parTrans" cxnId="{B0058B82-C8A8-4567-A42B-EA04064ED228}">
      <dgm:prSet/>
      <dgm:spPr/>
      <dgm:t>
        <a:bodyPr/>
        <a:lstStyle/>
        <a:p>
          <a:endParaRPr lang="nl-BE"/>
        </a:p>
      </dgm:t>
    </dgm:pt>
    <dgm:pt modelId="{E52BA044-3562-43CB-AADC-6CD196A8B8DC}" type="sibTrans" cxnId="{B0058B82-C8A8-4567-A42B-EA04064ED228}">
      <dgm:prSet/>
      <dgm:spPr/>
      <dgm:t>
        <a:bodyPr/>
        <a:lstStyle/>
        <a:p>
          <a:endParaRPr lang="nl-BE"/>
        </a:p>
      </dgm:t>
    </dgm:pt>
    <dgm:pt modelId="{917BEB32-F514-4FF5-91E3-986C3C5866C6}">
      <dgm:prSet/>
      <dgm:spPr/>
      <dgm:t>
        <a:bodyPr/>
        <a:lstStyle/>
        <a:p>
          <a:r>
            <a:rPr lang="nl-BE" dirty="0" smtClean="0"/>
            <a:t>X</a:t>
          </a:r>
          <a:endParaRPr lang="nl-BE" dirty="0"/>
        </a:p>
      </dgm:t>
    </dgm:pt>
    <dgm:pt modelId="{572AA513-9640-4A24-88F9-19092750A205}" type="parTrans" cxnId="{55FFA338-7616-48DF-B80F-48655F5F2C1C}">
      <dgm:prSet/>
      <dgm:spPr/>
      <dgm:t>
        <a:bodyPr/>
        <a:lstStyle/>
        <a:p>
          <a:endParaRPr lang="nl-BE"/>
        </a:p>
      </dgm:t>
    </dgm:pt>
    <dgm:pt modelId="{7672AB31-0DE7-49C0-AE89-0B6BBC1E64DC}" type="sibTrans" cxnId="{55FFA338-7616-48DF-B80F-48655F5F2C1C}">
      <dgm:prSet/>
      <dgm:spPr/>
      <dgm:t>
        <a:bodyPr/>
        <a:lstStyle/>
        <a:p>
          <a:endParaRPr lang="nl-BE"/>
        </a:p>
      </dgm:t>
    </dgm:pt>
    <dgm:pt modelId="{AC94D069-37CC-48A7-B07F-32F9E25B06B1}">
      <dgm:prSet/>
      <dgm:spPr/>
      <dgm:t>
        <a:bodyPr/>
        <a:lstStyle/>
        <a:p>
          <a:r>
            <a:rPr lang="nl-BE" dirty="0" smtClean="0"/>
            <a:t> </a:t>
          </a:r>
          <a:r>
            <a:rPr lang="nl-BE" dirty="0" smtClean="0">
              <a:latin typeface="Times New Roman"/>
              <a:cs typeface="Times New Roman"/>
            </a:rPr>
            <a:t>≥ 250 WBC/µl</a:t>
          </a:r>
          <a:endParaRPr lang="nl-BE" dirty="0"/>
        </a:p>
      </dgm:t>
    </dgm:pt>
    <dgm:pt modelId="{EA7ACF48-0D5D-4093-A895-E873E6F1B821}" type="parTrans" cxnId="{7EC3C683-8505-47E6-8765-9B2B389BC6B3}">
      <dgm:prSet/>
      <dgm:spPr/>
      <dgm:t>
        <a:bodyPr/>
        <a:lstStyle/>
        <a:p>
          <a:endParaRPr lang="nl-BE"/>
        </a:p>
      </dgm:t>
    </dgm:pt>
    <dgm:pt modelId="{3EEB06D2-5E15-41AD-AB12-4E78DB5114F2}" type="sibTrans" cxnId="{7EC3C683-8505-47E6-8765-9B2B389BC6B3}">
      <dgm:prSet/>
      <dgm:spPr/>
      <dgm:t>
        <a:bodyPr/>
        <a:lstStyle/>
        <a:p>
          <a:endParaRPr lang="nl-BE"/>
        </a:p>
      </dgm:t>
    </dgm:pt>
    <dgm:pt modelId="{AD025652-C1B0-44C8-ABE4-0C20F9723AA5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nl-BE" dirty="0"/>
        </a:p>
      </dgm:t>
    </dgm:pt>
    <dgm:pt modelId="{97F2137A-F742-4A17-821D-18C7E9D2FC86}" type="parTrans" cxnId="{D3FC6F23-F809-41E2-9B93-AE84EE77742E}">
      <dgm:prSet/>
      <dgm:spPr/>
      <dgm:t>
        <a:bodyPr/>
        <a:lstStyle/>
        <a:p>
          <a:endParaRPr lang="nl-BE"/>
        </a:p>
      </dgm:t>
    </dgm:pt>
    <dgm:pt modelId="{44FBBC92-F9F1-4F9D-B960-67B459D802C0}" type="sibTrans" cxnId="{D3FC6F23-F809-41E2-9B93-AE84EE77742E}">
      <dgm:prSet/>
      <dgm:spPr/>
      <dgm:t>
        <a:bodyPr/>
        <a:lstStyle/>
        <a:p>
          <a:endParaRPr lang="nl-BE"/>
        </a:p>
      </dgm:t>
    </dgm:pt>
    <dgm:pt modelId="{7DD70227-E885-427B-83D6-EC29E25722AA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nl-BE" dirty="0"/>
        </a:p>
      </dgm:t>
    </dgm:pt>
    <dgm:pt modelId="{727EE697-5CFC-4D28-8D0F-09473F368BEC}" type="parTrans" cxnId="{C141289F-A3CC-4F0E-B808-813A1ED5DB16}">
      <dgm:prSet/>
      <dgm:spPr/>
      <dgm:t>
        <a:bodyPr/>
        <a:lstStyle/>
        <a:p>
          <a:endParaRPr lang="nl-BE"/>
        </a:p>
      </dgm:t>
    </dgm:pt>
    <dgm:pt modelId="{7CFEB045-CB15-41EF-8DCC-19E6AC6BB989}" type="sibTrans" cxnId="{C141289F-A3CC-4F0E-B808-813A1ED5DB16}">
      <dgm:prSet/>
      <dgm:spPr/>
      <dgm:t>
        <a:bodyPr/>
        <a:lstStyle/>
        <a:p>
          <a:endParaRPr lang="nl-BE"/>
        </a:p>
      </dgm:t>
    </dgm:pt>
    <dgm:pt modelId="{0FBAD9D1-9DDD-4922-B318-BD75C80C6F6A}">
      <dgm:prSet/>
      <dgm:spPr/>
      <dgm:t>
        <a:bodyPr/>
        <a:lstStyle/>
        <a:p>
          <a:r>
            <a:rPr lang="nl-BE" dirty="0" smtClean="0"/>
            <a:t>PL</a:t>
          </a:r>
          <a:endParaRPr lang="nl-BE" dirty="0"/>
        </a:p>
      </dgm:t>
    </dgm:pt>
    <dgm:pt modelId="{968CFE2C-B488-425D-90FD-E0859506001E}" type="parTrans" cxnId="{50B29817-DF01-4AB6-A5E6-7BF314576D8E}">
      <dgm:prSet/>
      <dgm:spPr/>
      <dgm:t>
        <a:bodyPr/>
        <a:lstStyle/>
        <a:p>
          <a:endParaRPr lang="nl-BE"/>
        </a:p>
      </dgm:t>
    </dgm:pt>
    <dgm:pt modelId="{01632D1B-45C2-4098-8887-47399C97103F}" type="sibTrans" cxnId="{50B29817-DF01-4AB6-A5E6-7BF314576D8E}">
      <dgm:prSet/>
      <dgm:spPr/>
      <dgm:t>
        <a:bodyPr/>
        <a:lstStyle/>
        <a:p>
          <a:endParaRPr lang="nl-BE"/>
        </a:p>
      </dgm:t>
    </dgm:pt>
    <dgm:pt modelId="{7A99D138-F92C-49F6-A4BA-EE4B579CE871}">
      <dgm:prSet/>
      <dgm:spPr/>
      <dgm:t>
        <a:bodyPr/>
        <a:lstStyle/>
        <a:p>
          <a:r>
            <a:rPr lang="nl-BE" dirty="0" smtClean="0"/>
            <a:t>&lt; 250 WBC/µl</a:t>
          </a:r>
          <a:endParaRPr lang="nl-BE" dirty="0"/>
        </a:p>
      </dgm:t>
    </dgm:pt>
    <dgm:pt modelId="{9A7DFBAE-CB9E-4378-BA61-BA06E0AFB7A9}" type="parTrans" cxnId="{0EB87B42-591C-42DF-9A57-8C41AF35C9BB}">
      <dgm:prSet/>
      <dgm:spPr/>
      <dgm:t>
        <a:bodyPr/>
        <a:lstStyle/>
        <a:p>
          <a:endParaRPr lang="nl-BE"/>
        </a:p>
      </dgm:t>
    </dgm:pt>
    <dgm:pt modelId="{F9681BD7-691D-4C00-9206-62BE0FF898FE}" type="sibTrans" cxnId="{0EB87B42-591C-42DF-9A57-8C41AF35C9BB}">
      <dgm:prSet/>
      <dgm:spPr/>
      <dgm:t>
        <a:bodyPr/>
        <a:lstStyle/>
        <a:p>
          <a:endParaRPr lang="nl-BE"/>
        </a:p>
      </dgm:t>
    </dgm:pt>
    <dgm:pt modelId="{F43FDCF4-09B8-4148-B1C4-B5FB1710CD25}">
      <dgm:prSet/>
      <dgm:spPr/>
      <dgm:t>
        <a:bodyPr/>
        <a:lstStyle/>
        <a:p>
          <a:r>
            <a:rPr lang="nl-BE" dirty="0" smtClean="0"/>
            <a:t>X</a:t>
          </a:r>
          <a:endParaRPr lang="nl-BE" dirty="0"/>
        </a:p>
      </dgm:t>
    </dgm:pt>
    <dgm:pt modelId="{887111BD-1CCF-4846-A990-C7A1FBC56D23}" type="parTrans" cxnId="{7602BBF1-D199-443B-8980-57B0C7D6CCB6}">
      <dgm:prSet/>
      <dgm:spPr/>
      <dgm:t>
        <a:bodyPr/>
        <a:lstStyle/>
        <a:p>
          <a:endParaRPr lang="nl-BE"/>
        </a:p>
      </dgm:t>
    </dgm:pt>
    <dgm:pt modelId="{A8321207-9BBB-4C5D-A7B5-9F639B9E146E}" type="sibTrans" cxnId="{7602BBF1-D199-443B-8980-57B0C7D6CCB6}">
      <dgm:prSet/>
      <dgm:spPr/>
      <dgm:t>
        <a:bodyPr/>
        <a:lstStyle/>
        <a:p>
          <a:endParaRPr lang="nl-BE"/>
        </a:p>
      </dgm:t>
    </dgm:pt>
    <dgm:pt modelId="{38B65879-AAAC-4E14-9023-ABF15CBA4667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nl-BE" dirty="0"/>
        </a:p>
      </dgm:t>
    </dgm:pt>
    <dgm:pt modelId="{EBD0819C-1F29-468A-871D-31340517AAF2}" type="parTrans" cxnId="{BEC51ED4-8F03-4CC3-9A7B-83CAAC962686}">
      <dgm:prSet/>
      <dgm:spPr/>
      <dgm:t>
        <a:bodyPr/>
        <a:lstStyle/>
        <a:p>
          <a:endParaRPr lang="nl-BE"/>
        </a:p>
      </dgm:t>
    </dgm:pt>
    <dgm:pt modelId="{7DDF0078-6FE9-4211-839A-FB8B44819695}" type="sibTrans" cxnId="{BEC51ED4-8F03-4CC3-9A7B-83CAAC962686}">
      <dgm:prSet/>
      <dgm:spPr/>
      <dgm:t>
        <a:bodyPr/>
        <a:lstStyle/>
        <a:p>
          <a:endParaRPr lang="nl-BE"/>
        </a:p>
      </dgm:t>
    </dgm:pt>
    <dgm:pt modelId="{FC779306-33EC-4A90-B291-B8229EDB5BBE}">
      <dgm:prSet phldrT="[Tekst]"/>
      <dgm:spPr/>
      <dgm:t>
        <a:bodyPr/>
        <a:lstStyle/>
        <a:p>
          <a:r>
            <a:rPr lang="nl-BE" dirty="0" smtClean="0"/>
            <a:t>Telling</a:t>
          </a:r>
          <a:endParaRPr lang="nl-BE" dirty="0"/>
        </a:p>
      </dgm:t>
    </dgm:pt>
    <dgm:pt modelId="{6612CB58-9E30-4B6B-AEF7-6D5CA1BC9068}" type="parTrans" cxnId="{F6770013-50D4-46DC-9E13-1E34778C0B0A}">
      <dgm:prSet/>
      <dgm:spPr/>
      <dgm:t>
        <a:bodyPr/>
        <a:lstStyle/>
        <a:p>
          <a:endParaRPr lang="nl-BE"/>
        </a:p>
      </dgm:t>
    </dgm:pt>
    <dgm:pt modelId="{16C2D32C-68E0-4E32-A48E-86B6A504CAEF}" type="sibTrans" cxnId="{F6770013-50D4-46DC-9E13-1E34778C0B0A}">
      <dgm:prSet/>
      <dgm:spPr/>
      <dgm:t>
        <a:bodyPr/>
        <a:lstStyle/>
        <a:p>
          <a:endParaRPr lang="nl-BE"/>
        </a:p>
      </dgm:t>
    </dgm:pt>
    <dgm:pt modelId="{11C93DD6-B6D9-4292-96A2-721B4BDD8111}">
      <dgm:prSet/>
      <dgm:spPr/>
      <dgm:t>
        <a:bodyPr/>
        <a:lstStyle/>
        <a:p>
          <a:r>
            <a:rPr lang="nl-BE" dirty="0" smtClean="0"/>
            <a:t> </a:t>
          </a:r>
          <a:r>
            <a:rPr lang="nl-BE" dirty="0" smtClean="0">
              <a:latin typeface="Times New Roman"/>
              <a:cs typeface="Times New Roman"/>
            </a:rPr>
            <a:t>≥ 250 WBC/µl</a:t>
          </a:r>
          <a:endParaRPr lang="nl-BE" dirty="0"/>
        </a:p>
      </dgm:t>
    </dgm:pt>
    <dgm:pt modelId="{FEACC9D7-795C-4369-A661-EE2084A65AD7}" type="parTrans" cxnId="{6E036CC2-4FF8-4AEF-8354-3150EA7350C4}">
      <dgm:prSet/>
      <dgm:spPr/>
      <dgm:t>
        <a:bodyPr/>
        <a:lstStyle/>
        <a:p>
          <a:endParaRPr lang="nl-BE"/>
        </a:p>
      </dgm:t>
    </dgm:pt>
    <dgm:pt modelId="{549754F8-8E8B-4778-91F9-DBFB095AE25B}" type="sibTrans" cxnId="{6E036CC2-4FF8-4AEF-8354-3150EA7350C4}">
      <dgm:prSet/>
      <dgm:spPr/>
      <dgm:t>
        <a:bodyPr/>
        <a:lstStyle/>
        <a:p>
          <a:endParaRPr lang="nl-BE"/>
        </a:p>
      </dgm:t>
    </dgm:pt>
    <dgm:pt modelId="{256E740B-D0E7-46CC-9E35-0F155DF7C381}">
      <dgm:prSet phldrT="[Tekst]"/>
      <dgm:spPr/>
      <dgm:t>
        <a:bodyPr/>
        <a:lstStyle/>
        <a:p>
          <a:r>
            <a:rPr lang="nl-BE" dirty="0" smtClean="0"/>
            <a:t>Differentiatie</a:t>
          </a:r>
          <a:endParaRPr lang="nl-BE" dirty="0"/>
        </a:p>
      </dgm:t>
    </dgm:pt>
    <dgm:pt modelId="{3F74FDC1-688F-47C1-84BE-84B8D109D19F}" type="sibTrans" cxnId="{4038BA9C-A343-4DC4-B205-441768F3BB25}">
      <dgm:prSet/>
      <dgm:spPr/>
      <dgm:t>
        <a:bodyPr/>
        <a:lstStyle/>
        <a:p>
          <a:endParaRPr lang="nl-BE"/>
        </a:p>
      </dgm:t>
    </dgm:pt>
    <dgm:pt modelId="{519FFD16-472C-4FB0-983F-7C65D4886971}" type="parTrans" cxnId="{4038BA9C-A343-4DC4-B205-441768F3BB25}">
      <dgm:prSet/>
      <dgm:spPr/>
      <dgm:t>
        <a:bodyPr/>
        <a:lstStyle/>
        <a:p>
          <a:endParaRPr lang="nl-BE"/>
        </a:p>
      </dgm:t>
    </dgm:pt>
    <dgm:pt modelId="{6BD06EBD-DA77-4506-BAC5-377A0744C020}" type="pres">
      <dgm:prSet presAssocID="{0BE5BF47-B6D6-43D5-B433-46C419CD747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BE"/>
        </a:p>
      </dgm:t>
    </dgm:pt>
    <dgm:pt modelId="{52152DE3-4DFA-4744-8C13-F6F68EEFA4DE}" type="pres">
      <dgm:prSet presAssocID="{FC779306-33EC-4A90-B291-B8229EDB5BBE}" presName="hierRoot1" presStyleCnt="0"/>
      <dgm:spPr/>
    </dgm:pt>
    <dgm:pt modelId="{8C281014-8112-4A75-8678-AF756D0892C0}" type="pres">
      <dgm:prSet presAssocID="{FC779306-33EC-4A90-B291-B8229EDB5BBE}" presName="composite" presStyleCnt="0"/>
      <dgm:spPr/>
    </dgm:pt>
    <dgm:pt modelId="{E7F6AC0A-4D83-4867-89C0-24EBEAD8020A}" type="pres">
      <dgm:prSet presAssocID="{FC779306-33EC-4A90-B291-B8229EDB5BBE}" presName="background" presStyleLbl="node0" presStyleIdx="0" presStyleCnt="5"/>
      <dgm:spPr/>
    </dgm:pt>
    <dgm:pt modelId="{493DEEDD-5A1C-461A-80CB-A0EDF7CE8E51}" type="pres">
      <dgm:prSet presAssocID="{FC779306-33EC-4A90-B291-B8229EDB5BBE}" presName="text" presStyleLbl="fgAcc0" presStyleIdx="0" presStyleCnt="5" custLinFactY="39903" custLinFactNeighborX="1014" custLinFactNeighborY="100000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08CA1E51-FAEC-4FE5-9C5F-3B4D7A5FDB98}" type="pres">
      <dgm:prSet presAssocID="{FC779306-33EC-4A90-B291-B8229EDB5BBE}" presName="hierChild2" presStyleCnt="0"/>
      <dgm:spPr/>
    </dgm:pt>
    <dgm:pt modelId="{931FCA08-8371-4068-A43E-84F64CB86C15}" type="pres">
      <dgm:prSet presAssocID="{256E740B-D0E7-46CC-9E35-0F155DF7C381}" presName="hierRoot1" presStyleCnt="0"/>
      <dgm:spPr/>
    </dgm:pt>
    <dgm:pt modelId="{90B177D4-3CE1-4248-B2E7-D438CF26586D}" type="pres">
      <dgm:prSet presAssocID="{256E740B-D0E7-46CC-9E35-0F155DF7C381}" presName="composite" presStyleCnt="0"/>
      <dgm:spPr/>
    </dgm:pt>
    <dgm:pt modelId="{5845E821-97FA-4975-B21A-53D0F0A5A97D}" type="pres">
      <dgm:prSet presAssocID="{256E740B-D0E7-46CC-9E35-0F155DF7C381}" presName="background" presStyleLbl="node0" presStyleIdx="1" presStyleCnt="5"/>
      <dgm:spPr/>
    </dgm:pt>
    <dgm:pt modelId="{3AAA3424-62F3-484F-80AB-D42DAF35E327}" type="pres">
      <dgm:prSet presAssocID="{256E740B-D0E7-46CC-9E35-0F155DF7C381}" presName="text" presStyleLbl="fgAcc0" presStyleIdx="1" presStyleCnt="5" custAng="10800000" custFlipVert="1" custScaleY="103566" custLinFactX="-10097" custLinFactY="284012" custLinFactNeighborX="-100000" custLinFactNeighborY="300000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F3F7850C-DEDB-4DF0-B123-C04E8DAB1982}" type="pres">
      <dgm:prSet presAssocID="{256E740B-D0E7-46CC-9E35-0F155DF7C381}" presName="hierChild2" presStyleCnt="0"/>
      <dgm:spPr/>
    </dgm:pt>
    <dgm:pt modelId="{151B67FF-0C0D-468D-BE6D-0F2CE0F9C518}" type="pres">
      <dgm:prSet presAssocID="{0DC8787E-AB98-46FD-8A5B-D835672558BF}" presName="hierRoot1" presStyleCnt="0"/>
      <dgm:spPr/>
    </dgm:pt>
    <dgm:pt modelId="{0B921C28-9508-4B96-9093-AD3432349389}" type="pres">
      <dgm:prSet presAssocID="{0DC8787E-AB98-46FD-8A5B-D835672558BF}" presName="composite" presStyleCnt="0"/>
      <dgm:spPr/>
    </dgm:pt>
    <dgm:pt modelId="{BF051483-8A07-49A7-8FC5-DBB53F07471F}" type="pres">
      <dgm:prSet presAssocID="{0DC8787E-AB98-46FD-8A5B-D835672558BF}" presName="background" presStyleLbl="node0" presStyleIdx="2" presStyleCnt="5"/>
      <dgm:spPr/>
    </dgm:pt>
    <dgm:pt modelId="{57E78CFE-FFDC-426B-BC18-7121D844D91F}" type="pres">
      <dgm:prSet presAssocID="{0DC8787E-AB98-46FD-8A5B-D835672558BF}" presName="text" presStyleLbl="fgAcc0" presStyleIdx="2" presStyleCnt="5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23A4A64B-B8F8-4279-9E10-1BE7054754C9}" type="pres">
      <dgm:prSet presAssocID="{0DC8787E-AB98-46FD-8A5B-D835672558BF}" presName="hierChild2" presStyleCnt="0"/>
      <dgm:spPr/>
    </dgm:pt>
    <dgm:pt modelId="{62CD1F1A-8DEC-4C36-855C-082AA870AD81}" type="pres">
      <dgm:prSet presAssocID="{476ABA93-4AC9-4C42-BF5E-3B205EAA7F05}" presName="Name10" presStyleLbl="parChTrans1D2" presStyleIdx="0" presStyleCnt="3"/>
      <dgm:spPr/>
      <dgm:t>
        <a:bodyPr/>
        <a:lstStyle/>
        <a:p>
          <a:endParaRPr lang="nl-BE"/>
        </a:p>
      </dgm:t>
    </dgm:pt>
    <dgm:pt modelId="{CB63A68B-3FDB-4DB3-8969-8BDA78B29C61}" type="pres">
      <dgm:prSet presAssocID="{7BC143E0-AB51-4C1E-83B2-1D6228785207}" presName="hierRoot2" presStyleCnt="0"/>
      <dgm:spPr/>
    </dgm:pt>
    <dgm:pt modelId="{A8B839E7-FAAC-4FEB-8E16-D338B3B57C84}" type="pres">
      <dgm:prSet presAssocID="{7BC143E0-AB51-4C1E-83B2-1D6228785207}" presName="composite2" presStyleCnt="0"/>
      <dgm:spPr/>
    </dgm:pt>
    <dgm:pt modelId="{289247A5-6FEA-4EBE-B21F-423276CCA817}" type="pres">
      <dgm:prSet presAssocID="{7BC143E0-AB51-4C1E-83B2-1D6228785207}" presName="background2" presStyleLbl="node2" presStyleIdx="0" presStyleCnt="3"/>
      <dgm:spPr/>
    </dgm:pt>
    <dgm:pt modelId="{18B3D855-BEF8-453E-BA79-3FC7BC664615}" type="pres">
      <dgm:prSet presAssocID="{7BC143E0-AB51-4C1E-83B2-1D6228785207}" presName="text2" presStyleLbl="fgAcc2" presStyleIdx="0" presStyleCnt="3" custLinFactX="100000" custLinFactNeighborX="150084" custLinFactNeighborY="-5897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02381AD9-AFEC-4932-98C5-7754F2820473}" type="pres">
      <dgm:prSet presAssocID="{7BC143E0-AB51-4C1E-83B2-1D6228785207}" presName="hierChild3" presStyleCnt="0"/>
      <dgm:spPr/>
    </dgm:pt>
    <dgm:pt modelId="{D350A353-D91C-46CA-A9CC-90EFDA03234E}" type="pres">
      <dgm:prSet presAssocID="{AD01AA05-46C7-4A41-AEB4-DFD758CD082F}" presName="Name17" presStyleLbl="parChTrans1D3" presStyleIdx="0" presStyleCnt="3"/>
      <dgm:spPr/>
      <dgm:t>
        <a:bodyPr/>
        <a:lstStyle/>
        <a:p>
          <a:endParaRPr lang="nl-BE"/>
        </a:p>
      </dgm:t>
    </dgm:pt>
    <dgm:pt modelId="{78519C38-0492-498F-9689-12730DEAEB2F}" type="pres">
      <dgm:prSet presAssocID="{D82B1786-F5A6-4F04-83BA-0637CDA41192}" presName="hierRoot3" presStyleCnt="0"/>
      <dgm:spPr/>
    </dgm:pt>
    <dgm:pt modelId="{3BC2B074-7796-4F18-9D4F-B6D5C95085BD}" type="pres">
      <dgm:prSet presAssocID="{D82B1786-F5A6-4F04-83BA-0637CDA41192}" presName="composite3" presStyleCnt="0"/>
      <dgm:spPr/>
    </dgm:pt>
    <dgm:pt modelId="{0D06CA21-1714-4E89-9E9E-CD2A08CA3D6C}" type="pres">
      <dgm:prSet presAssocID="{D82B1786-F5A6-4F04-83BA-0637CDA41192}" presName="background3" presStyleLbl="node3" presStyleIdx="0" presStyleCnt="3"/>
      <dgm:spPr/>
    </dgm:pt>
    <dgm:pt modelId="{FBD5E9F9-F663-45B0-88C5-8B94992C6826}" type="pres">
      <dgm:prSet presAssocID="{D82B1786-F5A6-4F04-83BA-0637CDA41192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D875F8B7-D788-4765-9D4D-85F34C0EB003}" type="pres">
      <dgm:prSet presAssocID="{D82B1786-F5A6-4F04-83BA-0637CDA41192}" presName="hierChild4" presStyleCnt="0"/>
      <dgm:spPr/>
    </dgm:pt>
    <dgm:pt modelId="{E0084AC6-4A80-45F9-8FF0-90A5C43C5A61}" type="pres">
      <dgm:prSet presAssocID="{DD3E4F45-0F5A-4BE4-81CF-3D3B391B4285}" presName="Name23" presStyleLbl="parChTrans1D4" presStyleIdx="0" presStyleCnt="12"/>
      <dgm:spPr/>
      <dgm:t>
        <a:bodyPr/>
        <a:lstStyle/>
        <a:p>
          <a:endParaRPr lang="nl-BE"/>
        </a:p>
      </dgm:t>
    </dgm:pt>
    <dgm:pt modelId="{58492C30-2EBE-47CB-A6B8-3BD8CA418F97}" type="pres">
      <dgm:prSet presAssocID="{A544FF2E-3489-48A6-99A3-50DA8077DCE9}" presName="hierRoot4" presStyleCnt="0"/>
      <dgm:spPr/>
    </dgm:pt>
    <dgm:pt modelId="{98FA7E82-7263-4AF9-87F1-81D001DAF47B}" type="pres">
      <dgm:prSet presAssocID="{A544FF2E-3489-48A6-99A3-50DA8077DCE9}" presName="composite4" presStyleCnt="0"/>
      <dgm:spPr/>
    </dgm:pt>
    <dgm:pt modelId="{22B48853-091A-4455-9EA7-2BEA51549936}" type="pres">
      <dgm:prSet presAssocID="{A544FF2E-3489-48A6-99A3-50DA8077DCE9}" presName="background4" presStyleLbl="node4" presStyleIdx="0" presStyleCnt="12"/>
      <dgm:spPr/>
    </dgm:pt>
    <dgm:pt modelId="{5642927A-FEEB-4B93-B322-561F020DD4EC}" type="pres">
      <dgm:prSet presAssocID="{A544FF2E-3489-48A6-99A3-50DA8077DCE9}" presName="text4" presStyleLbl="fgAcc4" presStyleIdx="0" presStyleCnt="12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C24563D4-27E3-49E8-BDEC-52AB62D8889F}" type="pres">
      <dgm:prSet presAssocID="{A544FF2E-3489-48A6-99A3-50DA8077DCE9}" presName="hierChild5" presStyleCnt="0"/>
      <dgm:spPr/>
    </dgm:pt>
    <dgm:pt modelId="{C1EBB38F-EAD8-4402-8B8B-03E0A74E5A9D}" type="pres">
      <dgm:prSet presAssocID="{A9DD52BE-9AC4-4E30-A988-5FC4B19DBDB7}" presName="Name23" presStyleLbl="parChTrans1D4" presStyleIdx="1" presStyleCnt="12"/>
      <dgm:spPr/>
      <dgm:t>
        <a:bodyPr/>
        <a:lstStyle/>
        <a:p>
          <a:endParaRPr lang="nl-BE"/>
        </a:p>
      </dgm:t>
    </dgm:pt>
    <dgm:pt modelId="{4B41B4EA-F1E4-4F13-9B53-5D447E5325F6}" type="pres">
      <dgm:prSet presAssocID="{43F26594-C5AA-4E68-81F3-AB9A9790BE8C}" presName="hierRoot4" presStyleCnt="0"/>
      <dgm:spPr/>
    </dgm:pt>
    <dgm:pt modelId="{1F922733-EE4E-4477-B5B0-F5A7B6FC8533}" type="pres">
      <dgm:prSet presAssocID="{43F26594-C5AA-4E68-81F3-AB9A9790BE8C}" presName="composite4" presStyleCnt="0"/>
      <dgm:spPr/>
    </dgm:pt>
    <dgm:pt modelId="{CF4E10DC-B6B4-470F-80EF-1D31E61D9C17}" type="pres">
      <dgm:prSet presAssocID="{43F26594-C5AA-4E68-81F3-AB9A9790BE8C}" presName="background4" presStyleLbl="node4" presStyleIdx="1" presStyleCnt="12"/>
      <dgm:spPr/>
    </dgm:pt>
    <dgm:pt modelId="{4AFC9DE7-8D5B-4C14-A828-CCC9B3CA4217}" type="pres">
      <dgm:prSet presAssocID="{43F26594-C5AA-4E68-81F3-AB9A9790BE8C}" presName="text4" presStyleLbl="fgAcc4" presStyleIdx="1" presStyleCnt="12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20CFB59E-1964-4B84-9D50-323299747773}" type="pres">
      <dgm:prSet presAssocID="{43F26594-C5AA-4E68-81F3-AB9A9790BE8C}" presName="hierChild5" presStyleCnt="0"/>
      <dgm:spPr/>
    </dgm:pt>
    <dgm:pt modelId="{46F20DDB-2784-41E6-AA55-449C623AF282}" type="pres">
      <dgm:prSet presAssocID="{90229748-DDD2-4B58-A4DF-AE43AE1B26D6}" presName="Name23" presStyleLbl="parChTrans1D4" presStyleIdx="2" presStyleCnt="12"/>
      <dgm:spPr/>
      <dgm:t>
        <a:bodyPr/>
        <a:lstStyle/>
        <a:p>
          <a:endParaRPr lang="nl-BE"/>
        </a:p>
      </dgm:t>
    </dgm:pt>
    <dgm:pt modelId="{10D038C9-FF52-4990-846D-4C503CF3F75D}" type="pres">
      <dgm:prSet presAssocID="{B843BB7F-E86C-4676-9E26-3B4E6C8B7BF2}" presName="hierRoot4" presStyleCnt="0"/>
      <dgm:spPr/>
    </dgm:pt>
    <dgm:pt modelId="{AC166EA6-B997-4DB3-9FD4-5DC5075E6FDB}" type="pres">
      <dgm:prSet presAssocID="{B843BB7F-E86C-4676-9E26-3B4E6C8B7BF2}" presName="composite4" presStyleCnt="0"/>
      <dgm:spPr/>
    </dgm:pt>
    <dgm:pt modelId="{3FF9709D-E791-40E6-8AB4-A4B08B491E50}" type="pres">
      <dgm:prSet presAssocID="{B843BB7F-E86C-4676-9E26-3B4E6C8B7BF2}" presName="background4" presStyleLbl="node4" presStyleIdx="2" presStyleCnt="12"/>
      <dgm:spPr/>
    </dgm:pt>
    <dgm:pt modelId="{0326E446-DC9E-4FED-92FF-11AA37D2626C}" type="pres">
      <dgm:prSet presAssocID="{B843BB7F-E86C-4676-9E26-3B4E6C8B7BF2}" presName="text4" presStyleLbl="fgAcc4" presStyleIdx="2" presStyleCnt="12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39375887-300B-43E7-94ED-39ACCDF04951}" type="pres">
      <dgm:prSet presAssocID="{B843BB7F-E86C-4676-9E26-3B4E6C8B7BF2}" presName="hierChild5" presStyleCnt="0"/>
      <dgm:spPr/>
    </dgm:pt>
    <dgm:pt modelId="{F2C93361-3A27-411D-8617-EAB99ECA41F1}" type="pres">
      <dgm:prSet presAssocID="{EE392088-3E4B-404E-88DE-C322A65F7957}" presName="Name23" presStyleLbl="parChTrans1D4" presStyleIdx="3" presStyleCnt="12"/>
      <dgm:spPr/>
      <dgm:t>
        <a:bodyPr/>
        <a:lstStyle/>
        <a:p>
          <a:endParaRPr lang="nl-BE"/>
        </a:p>
      </dgm:t>
    </dgm:pt>
    <dgm:pt modelId="{A406D90B-A80F-4DA7-9B9D-C3DBC06AD942}" type="pres">
      <dgm:prSet presAssocID="{5B508D66-B472-4C6E-BA49-69F8C8F6D39A}" presName="hierRoot4" presStyleCnt="0"/>
      <dgm:spPr/>
    </dgm:pt>
    <dgm:pt modelId="{FE42D605-9D4C-466A-8DC6-838D8F162006}" type="pres">
      <dgm:prSet presAssocID="{5B508D66-B472-4C6E-BA49-69F8C8F6D39A}" presName="composite4" presStyleCnt="0"/>
      <dgm:spPr/>
    </dgm:pt>
    <dgm:pt modelId="{BDE8A1C0-098D-4D9C-B7AE-763888B8EF42}" type="pres">
      <dgm:prSet presAssocID="{5B508D66-B472-4C6E-BA49-69F8C8F6D39A}" presName="background4" presStyleLbl="node4" presStyleIdx="3" presStyleCnt="12"/>
      <dgm:spPr/>
    </dgm:pt>
    <dgm:pt modelId="{267394B7-35A1-4B9C-A8DC-61F9E58D37E8}" type="pres">
      <dgm:prSet presAssocID="{5B508D66-B472-4C6E-BA49-69F8C8F6D39A}" presName="text4" presStyleLbl="fgAcc4" presStyleIdx="3" presStyleCnt="12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7A34F494-5AE8-41F6-9C73-E67E3A88BBFA}" type="pres">
      <dgm:prSet presAssocID="{5B508D66-B472-4C6E-BA49-69F8C8F6D39A}" presName="hierChild5" presStyleCnt="0"/>
      <dgm:spPr/>
    </dgm:pt>
    <dgm:pt modelId="{59892821-17C1-40ED-8558-1ED3D561121D}" type="pres">
      <dgm:prSet presAssocID="{7891DCB6-9F64-44C7-87FA-B707D8CAAEBC}" presName="hierRoot1" presStyleCnt="0"/>
      <dgm:spPr/>
    </dgm:pt>
    <dgm:pt modelId="{21F49E0A-9105-4A86-BB24-32EBC2CC8238}" type="pres">
      <dgm:prSet presAssocID="{7891DCB6-9F64-44C7-87FA-B707D8CAAEBC}" presName="composite" presStyleCnt="0"/>
      <dgm:spPr/>
    </dgm:pt>
    <dgm:pt modelId="{42CBA0D2-568C-42FE-906D-72DAA1C4AD77}" type="pres">
      <dgm:prSet presAssocID="{7891DCB6-9F64-44C7-87FA-B707D8CAAEBC}" presName="background" presStyleLbl="node0" presStyleIdx="3" presStyleCnt="5"/>
      <dgm:spPr/>
    </dgm:pt>
    <dgm:pt modelId="{0422CB3E-0640-4CBB-91C4-980EDDF13A54}" type="pres">
      <dgm:prSet presAssocID="{7891DCB6-9F64-44C7-87FA-B707D8CAAEBC}" presName="text" presStyleLbl="fgAcc0" presStyleIdx="3" presStyleCnt="5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4C924D5F-6D3A-42BE-943B-66C0F2BE8348}" type="pres">
      <dgm:prSet presAssocID="{7891DCB6-9F64-44C7-87FA-B707D8CAAEBC}" presName="hierChild2" presStyleCnt="0"/>
      <dgm:spPr/>
    </dgm:pt>
    <dgm:pt modelId="{EA2408BA-876D-4E22-8CB6-BE7A0189DA4B}" type="pres">
      <dgm:prSet presAssocID="{42D04345-3D25-4A5E-BEAD-0391EF0BB980}" presName="Name10" presStyleLbl="parChTrans1D2" presStyleIdx="1" presStyleCnt="3"/>
      <dgm:spPr/>
      <dgm:t>
        <a:bodyPr/>
        <a:lstStyle/>
        <a:p>
          <a:endParaRPr lang="nl-BE"/>
        </a:p>
      </dgm:t>
    </dgm:pt>
    <dgm:pt modelId="{3A318712-757B-4B55-B539-863955B9928E}" type="pres">
      <dgm:prSet presAssocID="{7D548D08-2BBD-4589-9B2D-3E3452AA4A5D}" presName="hierRoot2" presStyleCnt="0"/>
      <dgm:spPr/>
    </dgm:pt>
    <dgm:pt modelId="{37EB9B31-8934-4D2E-A327-1328BB6CBA80}" type="pres">
      <dgm:prSet presAssocID="{7D548D08-2BBD-4589-9B2D-3E3452AA4A5D}" presName="composite2" presStyleCnt="0"/>
      <dgm:spPr/>
    </dgm:pt>
    <dgm:pt modelId="{9D7F140B-6992-4BE1-9CF6-8BC6DBAFE6DE}" type="pres">
      <dgm:prSet presAssocID="{7D548D08-2BBD-4589-9B2D-3E3452AA4A5D}" presName="background2" presStyleLbl="node2" presStyleIdx="1" presStyleCnt="3"/>
      <dgm:spPr/>
    </dgm:pt>
    <dgm:pt modelId="{DF999A48-C1CD-43EA-9CD0-9F8BF050C93C}" type="pres">
      <dgm:prSet presAssocID="{7D548D08-2BBD-4589-9B2D-3E3452AA4A5D}" presName="text2" presStyleLbl="fgAcc2" presStyleIdx="1" presStyleCnt="3" custLinFactNeighborX="5640" custLinFactNeighborY="-5897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74A6EB75-408F-45AD-83B6-172F50EC4213}" type="pres">
      <dgm:prSet presAssocID="{7D548D08-2BBD-4589-9B2D-3E3452AA4A5D}" presName="hierChild3" presStyleCnt="0"/>
      <dgm:spPr/>
    </dgm:pt>
    <dgm:pt modelId="{9280D892-F80D-4A3D-AD94-94F32AFA26E6}" type="pres">
      <dgm:prSet presAssocID="{8BDBD876-855A-4D98-AE8F-5163E1D763EF}" presName="Name17" presStyleLbl="parChTrans1D3" presStyleIdx="1" presStyleCnt="3"/>
      <dgm:spPr/>
      <dgm:t>
        <a:bodyPr/>
        <a:lstStyle/>
        <a:p>
          <a:endParaRPr lang="nl-BE"/>
        </a:p>
      </dgm:t>
    </dgm:pt>
    <dgm:pt modelId="{A2341DA3-058E-41F0-AF95-0AC8929AD3C2}" type="pres">
      <dgm:prSet presAssocID="{2EA90C5E-41FE-426F-A832-B92EF57968D4}" presName="hierRoot3" presStyleCnt="0"/>
      <dgm:spPr/>
    </dgm:pt>
    <dgm:pt modelId="{C635C4A2-B599-4557-8548-B7D82449BC95}" type="pres">
      <dgm:prSet presAssocID="{2EA90C5E-41FE-426F-A832-B92EF57968D4}" presName="composite3" presStyleCnt="0"/>
      <dgm:spPr/>
    </dgm:pt>
    <dgm:pt modelId="{B106E49F-E579-4C18-99AD-87DDCD50D3B8}" type="pres">
      <dgm:prSet presAssocID="{2EA90C5E-41FE-426F-A832-B92EF57968D4}" presName="background3" presStyleLbl="node3" presStyleIdx="1" presStyleCnt="3"/>
      <dgm:spPr/>
    </dgm:pt>
    <dgm:pt modelId="{C4A00756-F91C-43CB-80FB-82E914448CE7}" type="pres">
      <dgm:prSet presAssocID="{2EA90C5E-41FE-426F-A832-B92EF57968D4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B4CC3A25-D9D1-48EF-BAA2-07173C070B51}" type="pres">
      <dgm:prSet presAssocID="{2EA90C5E-41FE-426F-A832-B92EF57968D4}" presName="hierChild4" presStyleCnt="0"/>
      <dgm:spPr/>
    </dgm:pt>
    <dgm:pt modelId="{A3C84EE1-2C04-47C7-B291-18D2C3D0E520}" type="pres">
      <dgm:prSet presAssocID="{8DBB8A06-AFB8-45D2-A731-AA50AA48CCDC}" presName="Name23" presStyleLbl="parChTrans1D4" presStyleIdx="4" presStyleCnt="12"/>
      <dgm:spPr/>
      <dgm:t>
        <a:bodyPr/>
        <a:lstStyle/>
        <a:p>
          <a:endParaRPr lang="nl-BE"/>
        </a:p>
      </dgm:t>
    </dgm:pt>
    <dgm:pt modelId="{4BF78CE5-40F9-42F3-BF30-759B638DF4D2}" type="pres">
      <dgm:prSet presAssocID="{BF0D2C18-8CCB-4AD7-B703-0ED1F1980993}" presName="hierRoot4" presStyleCnt="0"/>
      <dgm:spPr/>
    </dgm:pt>
    <dgm:pt modelId="{C591EC64-B361-4853-A2FB-08BD62DB6325}" type="pres">
      <dgm:prSet presAssocID="{BF0D2C18-8CCB-4AD7-B703-0ED1F1980993}" presName="composite4" presStyleCnt="0"/>
      <dgm:spPr/>
    </dgm:pt>
    <dgm:pt modelId="{48322C32-9AE7-41CE-98DD-4E45A9004E33}" type="pres">
      <dgm:prSet presAssocID="{BF0D2C18-8CCB-4AD7-B703-0ED1F1980993}" presName="background4" presStyleLbl="node4" presStyleIdx="4" presStyleCnt="12"/>
      <dgm:spPr/>
    </dgm:pt>
    <dgm:pt modelId="{ABC17326-D663-46CA-82F7-DD40768A0040}" type="pres">
      <dgm:prSet presAssocID="{BF0D2C18-8CCB-4AD7-B703-0ED1F1980993}" presName="text4" presStyleLbl="fgAcc4" presStyleIdx="4" presStyleCnt="12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8377F62F-F8F9-4BA8-BDC9-197EC8D053E9}" type="pres">
      <dgm:prSet presAssocID="{BF0D2C18-8CCB-4AD7-B703-0ED1F1980993}" presName="hierChild5" presStyleCnt="0"/>
      <dgm:spPr/>
    </dgm:pt>
    <dgm:pt modelId="{3ADA1ACE-3502-422B-823B-5A726E648F4D}" type="pres">
      <dgm:prSet presAssocID="{572AA513-9640-4A24-88F9-19092750A205}" presName="Name23" presStyleLbl="parChTrans1D4" presStyleIdx="5" presStyleCnt="12"/>
      <dgm:spPr/>
      <dgm:t>
        <a:bodyPr/>
        <a:lstStyle/>
        <a:p>
          <a:endParaRPr lang="nl-BE"/>
        </a:p>
      </dgm:t>
    </dgm:pt>
    <dgm:pt modelId="{4400270B-D904-4346-8633-C863D905F43F}" type="pres">
      <dgm:prSet presAssocID="{917BEB32-F514-4FF5-91E3-986C3C5866C6}" presName="hierRoot4" presStyleCnt="0"/>
      <dgm:spPr/>
    </dgm:pt>
    <dgm:pt modelId="{803926D1-EB95-4D23-9819-614AAF814CD6}" type="pres">
      <dgm:prSet presAssocID="{917BEB32-F514-4FF5-91E3-986C3C5866C6}" presName="composite4" presStyleCnt="0"/>
      <dgm:spPr/>
    </dgm:pt>
    <dgm:pt modelId="{D526FE7F-F492-4AE7-8DD4-F917237D8CE6}" type="pres">
      <dgm:prSet presAssocID="{917BEB32-F514-4FF5-91E3-986C3C5866C6}" presName="background4" presStyleLbl="node4" presStyleIdx="5" presStyleCnt="12"/>
      <dgm:spPr/>
    </dgm:pt>
    <dgm:pt modelId="{9B0ECFAF-14FA-4917-9B7D-BB3CD24CD99A}" type="pres">
      <dgm:prSet presAssocID="{917BEB32-F514-4FF5-91E3-986C3C5866C6}" presName="text4" presStyleLbl="fgAcc4" presStyleIdx="5" presStyleCnt="12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11EC65FE-5A9A-4E7A-89A9-7C11F5DEFC61}" type="pres">
      <dgm:prSet presAssocID="{917BEB32-F514-4FF5-91E3-986C3C5866C6}" presName="hierChild5" presStyleCnt="0"/>
      <dgm:spPr/>
    </dgm:pt>
    <dgm:pt modelId="{5B74C32A-9A55-47A3-98DC-676DE138B986}" type="pres">
      <dgm:prSet presAssocID="{EA7ACF48-0D5D-4093-A895-E873E6F1B821}" presName="Name23" presStyleLbl="parChTrans1D4" presStyleIdx="6" presStyleCnt="12"/>
      <dgm:spPr/>
      <dgm:t>
        <a:bodyPr/>
        <a:lstStyle/>
        <a:p>
          <a:endParaRPr lang="nl-BE"/>
        </a:p>
      </dgm:t>
    </dgm:pt>
    <dgm:pt modelId="{B3AC5601-5389-4601-A766-46877796AEBA}" type="pres">
      <dgm:prSet presAssocID="{AC94D069-37CC-48A7-B07F-32F9E25B06B1}" presName="hierRoot4" presStyleCnt="0"/>
      <dgm:spPr/>
    </dgm:pt>
    <dgm:pt modelId="{9EBEA400-4637-4AFB-A27D-35966A3EDACD}" type="pres">
      <dgm:prSet presAssocID="{AC94D069-37CC-48A7-B07F-32F9E25B06B1}" presName="composite4" presStyleCnt="0"/>
      <dgm:spPr/>
    </dgm:pt>
    <dgm:pt modelId="{A8D37E93-5239-48DD-A503-510590CEC8D1}" type="pres">
      <dgm:prSet presAssocID="{AC94D069-37CC-48A7-B07F-32F9E25B06B1}" presName="background4" presStyleLbl="node4" presStyleIdx="6" presStyleCnt="12"/>
      <dgm:spPr/>
    </dgm:pt>
    <dgm:pt modelId="{4E8209DD-6277-44EA-A2A3-9E1D56C1E8F0}" type="pres">
      <dgm:prSet presAssocID="{AC94D069-37CC-48A7-B07F-32F9E25B06B1}" presName="text4" presStyleLbl="fgAcc4" presStyleIdx="6" presStyleCnt="12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63AB9C32-4FDB-49EF-94E7-1320B222DCF5}" type="pres">
      <dgm:prSet presAssocID="{AC94D069-37CC-48A7-B07F-32F9E25B06B1}" presName="hierChild5" presStyleCnt="0"/>
      <dgm:spPr/>
    </dgm:pt>
    <dgm:pt modelId="{E3D3C985-AA5A-48AD-849E-22FD0B59EE16}" type="pres">
      <dgm:prSet presAssocID="{97F2137A-F742-4A17-821D-18C7E9D2FC86}" presName="Name23" presStyleLbl="parChTrans1D4" presStyleIdx="7" presStyleCnt="12"/>
      <dgm:spPr/>
      <dgm:t>
        <a:bodyPr/>
        <a:lstStyle/>
        <a:p>
          <a:endParaRPr lang="nl-BE"/>
        </a:p>
      </dgm:t>
    </dgm:pt>
    <dgm:pt modelId="{84AFE81A-CF14-49B7-8F6C-BE1CFEE90BF2}" type="pres">
      <dgm:prSet presAssocID="{AD025652-C1B0-44C8-ABE4-0C20F9723AA5}" presName="hierRoot4" presStyleCnt="0"/>
      <dgm:spPr/>
    </dgm:pt>
    <dgm:pt modelId="{5F98D9D0-2206-46B7-9194-2A93E0A08FDD}" type="pres">
      <dgm:prSet presAssocID="{AD025652-C1B0-44C8-ABE4-0C20F9723AA5}" presName="composite4" presStyleCnt="0"/>
      <dgm:spPr/>
    </dgm:pt>
    <dgm:pt modelId="{086ABADD-7042-4752-BCED-2F6CF911E379}" type="pres">
      <dgm:prSet presAssocID="{AD025652-C1B0-44C8-ABE4-0C20F9723AA5}" presName="background4" presStyleLbl="node4" presStyleIdx="7" presStyleCnt="12"/>
      <dgm:spPr/>
    </dgm:pt>
    <dgm:pt modelId="{525C3599-6D10-451B-9EB8-E4F76AA49A96}" type="pres">
      <dgm:prSet presAssocID="{AD025652-C1B0-44C8-ABE4-0C20F9723AA5}" presName="text4" presStyleLbl="fgAcc4" presStyleIdx="7" presStyleCnt="12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CAEED866-AF59-4F5C-861A-F157E7FF242C}" type="pres">
      <dgm:prSet presAssocID="{AD025652-C1B0-44C8-ABE4-0C20F9723AA5}" presName="hierChild5" presStyleCnt="0"/>
      <dgm:spPr/>
    </dgm:pt>
    <dgm:pt modelId="{504616AB-E9B0-4D9C-A300-0B0568ED9259}" type="pres">
      <dgm:prSet presAssocID="{192C75AA-A1C4-45E3-8D99-8372D0A17CE5}" presName="hierRoot1" presStyleCnt="0"/>
      <dgm:spPr/>
    </dgm:pt>
    <dgm:pt modelId="{1C5B6E26-DCCB-4E2E-8BF8-33D26165646A}" type="pres">
      <dgm:prSet presAssocID="{192C75AA-A1C4-45E3-8D99-8372D0A17CE5}" presName="composite" presStyleCnt="0"/>
      <dgm:spPr/>
    </dgm:pt>
    <dgm:pt modelId="{D61E64FB-B389-4E2F-8F01-D79E8445B65B}" type="pres">
      <dgm:prSet presAssocID="{192C75AA-A1C4-45E3-8D99-8372D0A17CE5}" presName="background" presStyleLbl="node0" presStyleIdx="4" presStyleCnt="5"/>
      <dgm:spPr/>
    </dgm:pt>
    <dgm:pt modelId="{7E6E483D-331E-419C-A666-00A7F2F7B912}" type="pres">
      <dgm:prSet presAssocID="{192C75AA-A1C4-45E3-8D99-8372D0A17CE5}" presName="text" presStyleLbl="fgAcc0" presStyleIdx="4" presStyleCnt="5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D9271DD6-54CE-45E7-B1D4-7C34FB67EDD4}" type="pres">
      <dgm:prSet presAssocID="{192C75AA-A1C4-45E3-8D99-8372D0A17CE5}" presName="hierChild2" presStyleCnt="0"/>
      <dgm:spPr/>
    </dgm:pt>
    <dgm:pt modelId="{F3A64B30-F882-482B-929F-E9723A6063E5}" type="pres">
      <dgm:prSet presAssocID="{727EE697-5CFC-4D28-8D0F-09473F368BEC}" presName="Name10" presStyleLbl="parChTrans1D2" presStyleIdx="2" presStyleCnt="3"/>
      <dgm:spPr/>
      <dgm:t>
        <a:bodyPr/>
        <a:lstStyle/>
        <a:p>
          <a:endParaRPr lang="nl-BE"/>
        </a:p>
      </dgm:t>
    </dgm:pt>
    <dgm:pt modelId="{11B571A9-3293-42EA-B872-DE649E2047FC}" type="pres">
      <dgm:prSet presAssocID="{7DD70227-E885-427B-83D6-EC29E25722AA}" presName="hierRoot2" presStyleCnt="0"/>
      <dgm:spPr/>
    </dgm:pt>
    <dgm:pt modelId="{E0420B4A-A19F-4D86-8BAC-C45043DBC4C2}" type="pres">
      <dgm:prSet presAssocID="{7DD70227-E885-427B-83D6-EC29E25722AA}" presName="composite2" presStyleCnt="0"/>
      <dgm:spPr/>
    </dgm:pt>
    <dgm:pt modelId="{B506B0F3-63CE-4C19-BF21-587E1A42E01F}" type="pres">
      <dgm:prSet presAssocID="{7DD70227-E885-427B-83D6-EC29E25722AA}" presName="background2" presStyleLbl="node2" presStyleIdx="2" presStyleCnt="3"/>
      <dgm:spPr/>
    </dgm:pt>
    <dgm:pt modelId="{BA8CA4C0-69DD-49A6-AE9D-482167BF6506}" type="pres">
      <dgm:prSet presAssocID="{7DD70227-E885-427B-83D6-EC29E25722AA}" presName="text2" presStyleLbl="fgAcc2" presStyleIdx="2" presStyleCnt="3" custLinFactX="-100000" custLinFactNeighborX="-138805" custLinFactNeighborY="-5897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B677E504-48A2-4E82-92D6-4C502202AAE6}" type="pres">
      <dgm:prSet presAssocID="{7DD70227-E885-427B-83D6-EC29E25722AA}" presName="hierChild3" presStyleCnt="0"/>
      <dgm:spPr/>
    </dgm:pt>
    <dgm:pt modelId="{9461BBEE-3CAA-4C98-BC7D-D0A1B5CC77F6}" type="pres">
      <dgm:prSet presAssocID="{968CFE2C-B488-425D-90FD-E0859506001E}" presName="Name17" presStyleLbl="parChTrans1D3" presStyleIdx="2" presStyleCnt="3"/>
      <dgm:spPr/>
      <dgm:t>
        <a:bodyPr/>
        <a:lstStyle/>
        <a:p>
          <a:endParaRPr lang="nl-BE"/>
        </a:p>
      </dgm:t>
    </dgm:pt>
    <dgm:pt modelId="{2302C40F-869D-4569-9F00-6A71037A490E}" type="pres">
      <dgm:prSet presAssocID="{0FBAD9D1-9DDD-4922-B318-BD75C80C6F6A}" presName="hierRoot3" presStyleCnt="0"/>
      <dgm:spPr/>
    </dgm:pt>
    <dgm:pt modelId="{932C0A03-0AF2-403B-B8D9-91F3EE69D82F}" type="pres">
      <dgm:prSet presAssocID="{0FBAD9D1-9DDD-4922-B318-BD75C80C6F6A}" presName="composite3" presStyleCnt="0"/>
      <dgm:spPr/>
    </dgm:pt>
    <dgm:pt modelId="{A53775C3-FC34-4968-ACF9-E60A19BAEAD6}" type="pres">
      <dgm:prSet presAssocID="{0FBAD9D1-9DDD-4922-B318-BD75C80C6F6A}" presName="background3" presStyleLbl="node3" presStyleIdx="2" presStyleCnt="3"/>
      <dgm:spPr/>
    </dgm:pt>
    <dgm:pt modelId="{FF719272-1D71-4D6A-A66E-39288CB3B918}" type="pres">
      <dgm:prSet presAssocID="{0FBAD9D1-9DDD-4922-B318-BD75C80C6F6A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D2501648-20E1-416D-AC85-A408465847B7}" type="pres">
      <dgm:prSet presAssocID="{0FBAD9D1-9DDD-4922-B318-BD75C80C6F6A}" presName="hierChild4" presStyleCnt="0"/>
      <dgm:spPr/>
    </dgm:pt>
    <dgm:pt modelId="{395538CC-ADDA-4805-B5F7-05B538C94656}" type="pres">
      <dgm:prSet presAssocID="{9A7DFBAE-CB9E-4378-BA61-BA06E0AFB7A9}" presName="Name23" presStyleLbl="parChTrans1D4" presStyleIdx="8" presStyleCnt="12"/>
      <dgm:spPr/>
      <dgm:t>
        <a:bodyPr/>
        <a:lstStyle/>
        <a:p>
          <a:endParaRPr lang="nl-BE"/>
        </a:p>
      </dgm:t>
    </dgm:pt>
    <dgm:pt modelId="{1EF1B81F-AED9-4DB7-81DE-394509C41DFA}" type="pres">
      <dgm:prSet presAssocID="{7A99D138-F92C-49F6-A4BA-EE4B579CE871}" presName="hierRoot4" presStyleCnt="0"/>
      <dgm:spPr/>
    </dgm:pt>
    <dgm:pt modelId="{042AE4DB-FBC4-493B-B239-4E0DD1C7036C}" type="pres">
      <dgm:prSet presAssocID="{7A99D138-F92C-49F6-A4BA-EE4B579CE871}" presName="composite4" presStyleCnt="0"/>
      <dgm:spPr/>
    </dgm:pt>
    <dgm:pt modelId="{52F1DA1F-BE3F-42F9-8953-569BBF80B7F0}" type="pres">
      <dgm:prSet presAssocID="{7A99D138-F92C-49F6-A4BA-EE4B579CE871}" presName="background4" presStyleLbl="node4" presStyleIdx="8" presStyleCnt="12"/>
      <dgm:spPr/>
    </dgm:pt>
    <dgm:pt modelId="{CD939EF3-24D5-4CCF-A131-318EC48BE68D}" type="pres">
      <dgm:prSet presAssocID="{7A99D138-F92C-49F6-A4BA-EE4B579CE871}" presName="text4" presStyleLbl="fgAcc4" presStyleIdx="8" presStyleCnt="12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6D786EDB-B7B4-4010-B658-C68DA77F0957}" type="pres">
      <dgm:prSet presAssocID="{7A99D138-F92C-49F6-A4BA-EE4B579CE871}" presName="hierChild5" presStyleCnt="0"/>
      <dgm:spPr/>
    </dgm:pt>
    <dgm:pt modelId="{6EAAE922-A6FA-45EF-A7AE-ABF4374DD0F2}" type="pres">
      <dgm:prSet presAssocID="{887111BD-1CCF-4846-A990-C7A1FBC56D23}" presName="Name23" presStyleLbl="parChTrans1D4" presStyleIdx="9" presStyleCnt="12"/>
      <dgm:spPr/>
      <dgm:t>
        <a:bodyPr/>
        <a:lstStyle/>
        <a:p>
          <a:endParaRPr lang="nl-BE"/>
        </a:p>
      </dgm:t>
    </dgm:pt>
    <dgm:pt modelId="{B1A88868-BC17-49D6-8235-F02EC762F6AC}" type="pres">
      <dgm:prSet presAssocID="{F43FDCF4-09B8-4148-B1C4-B5FB1710CD25}" presName="hierRoot4" presStyleCnt="0"/>
      <dgm:spPr/>
    </dgm:pt>
    <dgm:pt modelId="{E140D249-5D72-4573-B619-B1EFD4BB6672}" type="pres">
      <dgm:prSet presAssocID="{F43FDCF4-09B8-4148-B1C4-B5FB1710CD25}" presName="composite4" presStyleCnt="0"/>
      <dgm:spPr/>
    </dgm:pt>
    <dgm:pt modelId="{41452753-363A-43F7-87FF-16F759E0CA39}" type="pres">
      <dgm:prSet presAssocID="{F43FDCF4-09B8-4148-B1C4-B5FB1710CD25}" presName="background4" presStyleLbl="node4" presStyleIdx="9" presStyleCnt="12"/>
      <dgm:spPr/>
    </dgm:pt>
    <dgm:pt modelId="{E35EAC1F-CE31-48E2-816E-C0F6576F9A92}" type="pres">
      <dgm:prSet presAssocID="{F43FDCF4-09B8-4148-B1C4-B5FB1710CD25}" presName="text4" presStyleLbl="fgAcc4" presStyleIdx="9" presStyleCnt="12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665ABB67-65BC-493E-A2E0-906319E04CD6}" type="pres">
      <dgm:prSet presAssocID="{F43FDCF4-09B8-4148-B1C4-B5FB1710CD25}" presName="hierChild5" presStyleCnt="0"/>
      <dgm:spPr/>
    </dgm:pt>
    <dgm:pt modelId="{98033203-7B72-420A-AD12-C50491558AB2}" type="pres">
      <dgm:prSet presAssocID="{FEACC9D7-795C-4369-A661-EE2084A65AD7}" presName="Name23" presStyleLbl="parChTrans1D4" presStyleIdx="10" presStyleCnt="12"/>
      <dgm:spPr/>
      <dgm:t>
        <a:bodyPr/>
        <a:lstStyle/>
        <a:p>
          <a:endParaRPr lang="nl-BE"/>
        </a:p>
      </dgm:t>
    </dgm:pt>
    <dgm:pt modelId="{BA000368-3F8F-46C3-9AE3-6A8B652EBAD9}" type="pres">
      <dgm:prSet presAssocID="{11C93DD6-B6D9-4292-96A2-721B4BDD8111}" presName="hierRoot4" presStyleCnt="0"/>
      <dgm:spPr/>
    </dgm:pt>
    <dgm:pt modelId="{F3F0786B-51DF-46F7-88BA-9372D275E980}" type="pres">
      <dgm:prSet presAssocID="{11C93DD6-B6D9-4292-96A2-721B4BDD8111}" presName="composite4" presStyleCnt="0"/>
      <dgm:spPr/>
    </dgm:pt>
    <dgm:pt modelId="{EEC36A75-F2D3-4BBF-9A2D-7B2372D66CAF}" type="pres">
      <dgm:prSet presAssocID="{11C93DD6-B6D9-4292-96A2-721B4BDD8111}" presName="background4" presStyleLbl="node4" presStyleIdx="10" presStyleCnt="12"/>
      <dgm:spPr/>
    </dgm:pt>
    <dgm:pt modelId="{231D216F-CFBF-4708-AAC4-C57210C069CE}" type="pres">
      <dgm:prSet presAssocID="{11C93DD6-B6D9-4292-96A2-721B4BDD8111}" presName="text4" presStyleLbl="fgAcc4" presStyleIdx="10" presStyleCnt="12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CA304E93-27F4-42C6-B7A5-C9DFBDC925A2}" type="pres">
      <dgm:prSet presAssocID="{11C93DD6-B6D9-4292-96A2-721B4BDD8111}" presName="hierChild5" presStyleCnt="0"/>
      <dgm:spPr/>
    </dgm:pt>
    <dgm:pt modelId="{4332342B-29E4-452B-9C70-3CB7739C5347}" type="pres">
      <dgm:prSet presAssocID="{EBD0819C-1F29-468A-871D-31340517AAF2}" presName="Name23" presStyleLbl="parChTrans1D4" presStyleIdx="11" presStyleCnt="12"/>
      <dgm:spPr/>
      <dgm:t>
        <a:bodyPr/>
        <a:lstStyle/>
        <a:p>
          <a:endParaRPr lang="nl-BE"/>
        </a:p>
      </dgm:t>
    </dgm:pt>
    <dgm:pt modelId="{36B8E59E-549E-4666-9C4B-0BF8D8D77A19}" type="pres">
      <dgm:prSet presAssocID="{38B65879-AAAC-4E14-9023-ABF15CBA4667}" presName="hierRoot4" presStyleCnt="0"/>
      <dgm:spPr/>
    </dgm:pt>
    <dgm:pt modelId="{F5624B9A-92B2-4228-9EB3-13EA85388EFA}" type="pres">
      <dgm:prSet presAssocID="{38B65879-AAAC-4E14-9023-ABF15CBA4667}" presName="composite4" presStyleCnt="0"/>
      <dgm:spPr/>
    </dgm:pt>
    <dgm:pt modelId="{658BFB1E-03E9-444A-94B8-CDDEC38C724B}" type="pres">
      <dgm:prSet presAssocID="{38B65879-AAAC-4E14-9023-ABF15CBA4667}" presName="background4" presStyleLbl="node4" presStyleIdx="11" presStyleCnt="12"/>
      <dgm:spPr/>
    </dgm:pt>
    <dgm:pt modelId="{29052889-16FD-4FC8-BF35-6C7CCFF67D41}" type="pres">
      <dgm:prSet presAssocID="{38B65879-AAAC-4E14-9023-ABF15CBA4667}" presName="text4" presStyleLbl="fgAcc4" presStyleIdx="11" presStyleCnt="12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E68DF051-DBA3-4476-B77F-34748C4226F8}" type="pres">
      <dgm:prSet presAssocID="{38B65879-AAAC-4E14-9023-ABF15CBA4667}" presName="hierChild5" presStyleCnt="0"/>
      <dgm:spPr/>
    </dgm:pt>
  </dgm:ptLst>
  <dgm:cxnLst>
    <dgm:cxn modelId="{15D9CC53-7734-45C4-88D2-928C586B7F44}" type="presOf" srcId="{B843BB7F-E86C-4676-9E26-3B4E6C8B7BF2}" destId="{0326E446-DC9E-4FED-92FF-11AA37D2626C}" srcOrd="0" destOrd="0" presId="urn:microsoft.com/office/officeart/2005/8/layout/hierarchy1"/>
    <dgm:cxn modelId="{BEC51ED4-8F03-4CC3-9A7B-83CAAC962686}" srcId="{11C93DD6-B6D9-4292-96A2-721B4BDD8111}" destId="{38B65879-AAAC-4E14-9023-ABF15CBA4667}" srcOrd="0" destOrd="0" parTransId="{EBD0819C-1F29-468A-871D-31340517AAF2}" sibTransId="{7DDF0078-6FE9-4211-839A-FB8B44819695}"/>
    <dgm:cxn modelId="{739E5CFB-91BE-4ADF-BDA0-F9552535AFA1}" type="presOf" srcId="{AD025652-C1B0-44C8-ABE4-0C20F9723AA5}" destId="{525C3599-6D10-451B-9EB8-E4F76AA49A96}" srcOrd="0" destOrd="0" presId="urn:microsoft.com/office/officeart/2005/8/layout/hierarchy1"/>
    <dgm:cxn modelId="{55FFA338-7616-48DF-B80F-48655F5F2C1C}" srcId="{BF0D2C18-8CCB-4AD7-B703-0ED1F1980993}" destId="{917BEB32-F514-4FF5-91E3-986C3C5866C6}" srcOrd="0" destOrd="0" parTransId="{572AA513-9640-4A24-88F9-19092750A205}" sibTransId="{7672AB31-0DE7-49C0-AE89-0B6BBC1E64DC}"/>
    <dgm:cxn modelId="{3531F68E-90E2-4B72-8D15-503ECF3AF396}" srcId="{D82B1786-F5A6-4F04-83BA-0637CDA41192}" destId="{A544FF2E-3489-48A6-99A3-50DA8077DCE9}" srcOrd="0" destOrd="0" parTransId="{DD3E4F45-0F5A-4BE4-81CF-3D3B391B4285}" sibTransId="{67659025-5A25-4926-BF11-6E71219E6C9D}"/>
    <dgm:cxn modelId="{3664AC3A-D732-43F2-87EE-C057A7BF1F1D}" type="presOf" srcId="{7BC143E0-AB51-4C1E-83B2-1D6228785207}" destId="{18B3D855-BEF8-453E-BA79-3FC7BC664615}" srcOrd="0" destOrd="0" presId="urn:microsoft.com/office/officeart/2005/8/layout/hierarchy1"/>
    <dgm:cxn modelId="{F3DE5BE1-8B4C-40ED-ACC3-2778DE820EC8}" srcId="{0BE5BF47-B6D6-43D5-B433-46C419CD7478}" destId="{7891DCB6-9F64-44C7-87FA-B707D8CAAEBC}" srcOrd="3" destOrd="0" parTransId="{1735F125-9603-4F6B-BA13-A6A2A2D323D3}" sibTransId="{190608D9-3A89-4DFC-AC9E-D4E7E6D1698C}"/>
    <dgm:cxn modelId="{45CBBB76-95F2-4358-866B-A7EA4764374E}" type="presOf" srcId="{7A99D138-F92C-49F6-A4BA-EE4B579CE871}" destId="{CD939EF3-24D5-4CCF-A131-318EC48BE68D}" srcOrd="0" destOrd="0" presId="urn:microsoft.com/office/officeart/2005/8/layout/hierarchy1"/>
    <dgm:cxn modelId="{D3FC6F23-F809-41E2-9B93-AE84EE77742E}" srcId="{AC94D069-37CC-48A7-B07F-32F9E25B06B1}" destId="{AD025652-C1B0-44C8-ABE4-0C20F9723AA5}" srcOrd="0" destOrd="0" parTransId="{97F2137A-F742-4A17-821D-18C7E9D2FC86}" sibTransId="{44FBBC92-F9F1-4F9D-B960-67B459D802C0}"/>
    <dgm:cxn modelId="{BE3C3DCA-4BA1-4C0E-8D47-0F1E047DD386}" type="presOf" srcId="{8DBB8A06-AFB8-45D2-A731-AA50AA48CCDC}" destId="{A3C84EE1-2C04-47C7-B291-18D2C3D0E520}" srcOrd="0" destOrd="0" presId="urn:microsoft.com/office/officeart/2005/8/layout/hierarchy1"/>
    <dgm:cxn modelId="{9B8F6B17-B4C2-487B-975C-4678E5CE166D}" type="presOf" srcId="{A544FF2E-3489-48A6-99A3-50DA8077DCE9}" destId="{5642927A-FEEB-4B93-B322-561F020DD4EC}" srcOrd="0" destOrd="0" presId="urn:microsoft.com/office/officeart/2005/8/layout/hierarchy1"/>
    <dgm:cxn modelId="{B0058B82-C8A8-4567-A42B-EA04064ED228}" srcId="{2EA90C5E-41FE-426F-A832-B92EF57968D4}" destId="{BF0D2C18-8CCB-4AD7-B703-0ED1F1980993}" srcOrd="0" destOrd="0" parTransId="{8DBB8A06-AFB8-45D2-A731-AA50AA48CCDC}" sibTransId="{E52BA044-3562-43CB-AADC-6CD196A8B8DC}"/>
    <dgm:cxn modelId="{9FDD4092-B74F-42C7-BC2E-20BEF546B9BA}" type="presOf" srcId="{0FBAD9D1-9DDD-4922-B318-BD75C80C6F6A}" destId="{FF719272-1D71-4D6A-A66E-39288CB3B918}" srcOrd="0" destOrd="0" presId="urn:microsoft.com/office/officeart/2005/8/layout/hierarchy1"/>
    <dgm:cxn modelId="{C4B534C3-CCCC-4DDB-86E3-D0BEEBFD8ABB}" srcId="{D82B1786-F5A6-4F04-83BA-0637CDA41192}" destId="{B843BB7F-E86C-4676-9E26-3B4E6C8B7BF2}" srcOrd="1" destOrd="0" parTransId="{90229748-DDD2-4B58-A4DF-AE43AE1B26D6}" sibTransId="{DF9E2A6C-0B33-466C-BDBD-DB2A4FFDED75}"/>
    <dgm:cxn modelId="{E6D644DB-FFDD-42E5-A650-7458085CF17F}" srcId="{0DC8787E-AB98-46FD-8A5B-D835672558BF}" destId="{7BC143E0-AB51-4C1E-83B2-1D6228785207}" srcOrd="0" destOrd="0" parTransId="{476ABA93-4AC9-4C42-BF5E-3B205EAA7F05}" sibTransId="{93AE67A5-8890-4AF9-A1A3-9F15DAC3FBC5}"/>
    <dgm:cxn modelId="{6AE81937-80A7-4130-859A-B38A6FC9A270}" type="presOf" srcId="{FC779306-33EC-4A90-B291-B8229EDB5BBE}" destId="{493DEEDD-5A1C-461A-80CB-A0EDF7CE8E51}" srcOrd="0" destOrd="0" presId="urn:microsoft.com/office/officeart/2005/8/layout/hierarchy1"/>
    <dgm:cxn modelId="{7602BBF1-D199-443B-8980-57B0C7D6CCB6}" srcId="{7A99D138-F92C-49F6-A4BA-EE4B579CE871}" destId="{F43FDCF4-09B8-4148-B1C4-B5FB1710CD25}" srcOrd="0" destOrd="0" parTransId="{887111BD-1CCF-4846-A990-C7A1FBC56D23}" sibTransId="{A8321207-9BBB-4C5D-A7B5-9F639B9E146E}"/>
    <dgm:cxn modelId="{FBDA7D3C-68B2-4CEB-9259-1491AE27B790}" type="presOf" srcId="{38B65879-AAAC-4E14-9023-ABF15CBA4667}" destId="{29052889-16FD-4FC8-BF35-6C7CCFF67D41}" srcOrd="0" destOrd="0" presId="urn:microsoft.com/office/officeart/2005/8/layout/hierarchy1"/>
    <dgm:cxn modelId="{B0A4F641-4F45-4B5C-B275-C3A2DA889BCA}" type="presOf" srcId="{42D04345-3D25-4A5E-BEAD-0391EF0BB980}" destId="{EA2408BA-876D-4E22-8CB6-BE7A0189DA4B}" srcOrd="0" destOrd="0" presId="urn:microsoft.com/office/officeart/2005/8/layout/hierarchy1"/>
    <dgm:cxn modelId="{F8DDB132-BFAF-471A-937E-F8F6ADBC7BFB}" type="presOf" srcId="{8BDBD876-855A-4D98-AE8F-5163E1D763EF}" destId="{9280D892-F80D-4A3D-AD94-94F32AFA26E6}" srcOrd="0" destOrd="0" presId="urn:microsoft.com/office/officeart/2005/8/layout/hierarchy1"/>
    <dgm:cxn modelId="{86DA70E9-B128-4C86-9BDD-AD6984F4526A}" type="presOf" srcId="{192C75AA-A1C4-45E3-8D99-8372D0A17CE5}" destId="{7E6E483D-331E-419C-A666-00A7F2F7B912}" srcOrd="0" destOrd="0" presId="urn:microsoft.com/office/officeart/2005/8/layout/hierarchy1"/>
    <dgm:cxn modelId="{0E13A89E-1250-4224-A2E7-DC3F5E99C40F}" type="presOf" srcId="{887111BD-1CCF-4846-A990-C7A1FBC56D23}" destId="{6EAAE922-A6FA-45EF-A7AE-ABF4374DD0F2}" srcOrd="0" destOrd="0" presId="urn:microsoft.com/office/officeart/2005/8/layout/hierarchy1"/>
    <dgm:cxn modelId="{BC212CBB-4313-4FF7-B8A2-58FF7C4DD64B}" type="presOf" srcId="{0DC8787E-AB98-46FD-8A5B-D835672558BF}" destId="{57E78CFE-FFDC-426B-BC18-7121D844D91F}" srcOrd="0" destOrd="0" presId="urn:microsoft.com/office/officeart/2005/8/layout/hierarchy1"/>
    <dgm:cxn modelId="{7E039121-2909-4F79-804D-7173C8AD1D47}" type="presOf" srcId="{2EA90C5E-41FE-426F-A832-B92EF57968D4}" destId="{C4A00756-F91C-43CB-80FB-82E914448CE7}" srcOrd="0" destOrd="0" presId="urn:microsoft.com/office/officeart/2005/8/layout/hierarchy1"/>
    <dgm:cxn modelId="{A371D70B-97AA-4B25-ABBD-8D3705D388D2}" type="presOf" srcId="{43F26594-C5AA-4E68-81F3-AB9A9790BE8C}" destId="{4AFC9DE7-8D5B-4C14-A828-CCC9B3CA4217}" srcOrd="0" destOrd="0" presId="urn:microsoft.com/office/officeart/2005/8/layout/hierarchy1"/>
    <dgm:cxn modelId="{AFA91B80-B652-4646-8665-8811D61C2E0E}" type="presOf" srcId="{476ABA93-4AC9-4C42-BF5E-3B205EAA7F05}" destId="{62CD1F1A-8DEC-4C36-855C-082AA870AD81}" srcOrd="0" destOrd="0" presId="urn:microsoft.com/office/officeart/2005/8/layout/hierarchy1"/>
    <dgm:cxn modelId="{02332950-F39A-4BD0-BEFF-86DBC8BBFC12}" type="presOf" srcId="{AC94D069-37CC-48A7-B07F-32F9E25B06B1}" destId="{4E8209DD-6277-44EA-A2A3-9E1D56C1E8F0}" srcOrd="0" destOrd="0" presId="urn:microsoft.com/office/officeart/2005/8/layout/hierarchy1"/>
    <dgm:cxn modelId="{94B86A1A-3015-42DD-99BC-AB0C7D4A5D8E}" srcId="{B843BB7F-E86C-4676-9E26-3B4E6C8B7BF2}" destId="{5B508D66-B472-4C6E-BA49-69F8C8F6D39A}" srcOrd="0" destOrd="0" parTransId="{EE392088-3E4B-404E-88DE-C322A65F7957}" sibTransId="{26D4D350-30D5-4A71-BF87-614AF562C581}"/>
    <dgm:cxn modelId="{8E77BD10-CFC0-4570-BB27-CEFAF3CABD1B}" type="presOf" srcId="{0BE5BF47-B6D6-43D5-B433-46C419CD7478}" destId="{6BD06EBD-DA77-4506-BAC5-377A0744C020}" srcOrd="0" destOrd="0" presId="urn:microsoft.com/office/officeart/2005/8/layout/hierarchy1"/>
    <dgm:cxn modelId="{4038BA9C-A343-4DC4-B205-441768F3BB25}" srcId="{0BE5BF47-B6D6-43D5-B433-46C419CD7478}" destId="{256E740B-D0E7-46CC-9E35-0F155DF7C381}" srcOrd="1" destOrd="0" parTransId="{519FFD16-472C-4FB0-983F-7C65D4886971}" sibTransId="{3F74FDC1-688F-47C1-84BE-84B8D109D19F}"/>
    <dgm:cxn modelId="{6E036CC2-4FF8-4AEF-8354-3150EA7350C4}" srcId="{0FBAD9D1-9DDD-4922-B318-BD75C80C6F6A}" destId="{11C93DD6-B6D9-4292-96A2-721B4BDD8111}" srcOrd="1" destOrd="0" parTransId="{FEACC9D7-795C-4369-A661-EE2084A65AD7}" sibTransId="{549754F8-8E8B-4778-91F9-DBFB095AE25B}"/>
    <dgm:cxn modelId="{0EB87B42-591C-42DF-9A57-8C41AF35C9BB}" srcId="{0FBAD9D1-9DDD-4922-B318-BD75C80C6F6A}" destId="{7A99D138-F92C-49F6-A4BA-EE4B579CE871}" srcOrd="0" destOrd="0" parTransId="{9A7DFBAE-CB9E-4378-BA61-BA06E0AFB7A9}" sibTransId="{F9681BD7-691D-4C00-9206-62BE0FF898FE}"/>
    <dgm:cxn modelId="{81B5F8A0-4EAD-41D4-8258-74C0A6EFC1EE}" type="presOf" srcId="{917BEB32-F514-4FF5-91E3-986C3C5866C6}" destId="{9B0ECFAF-14FA-4917-9B7D-BB3CD24CD99A}" srcOrd="0" destOrd="0" presId="urn:microsoft.com/office/officeart/2005/8/layout/hierarchy1"/>
    <dgm:cxn modelId="{64BFAB90-920C-47C1-8C80-E48694ECFC99}" type="presOf" srcId="{A9DD52BE-9AC4-4E30-A988-5FC4B19DBDB7}" destId="{C1EBB38F-EAD8-4402-8B8B-03E0A74E5A9D}" srcOrd="0" destOrd="0" presId="urn:microsoft.com/office/officeart/2005/8/layout/hierarchy1"/>
    <dgm:cxn modelId="{515E2B71-CE55-4821-B7F2-D109C48CF6BF}" type="presOf" srcId="{EBD0819C-1F29-468A-871D-31340517AAF2}" destId="{4332342B-29E4-452B-9C70-3CB7739C5347}" srcOrd="0" destOrd="0" presId="urn:microsoft.com/office/officeart/2005/8/layout/hierarchy1"/>
    <dgm:cxn modelId="{9FFD17FE-421E-4D86-871F-A578C5BE93BA}" type="presOf" srcId="{11C93DD6-B6D9-4292-96A2-721B4BDD8111}" destId="{231D216F-CFBF-4708-AAC4-C57210C069CE}" srcOrd="0" destOrd="0" presId="urn:microsoft.com/office/officeart/2005/8/layout/hierarchy1"/>
    <dgm:cxn modelId="{4763911D-025A-4FB6-A254-2D85CB73EBF8}" type="presOf" srcId="{90229748-DDD2-4B58-A4DF-AE43AE1B26D6}" destId="{46F20DDB-2784-41E6-AA55-449C623AF282}" srcOrd="0" destOrd="0" presId="urn:microsoft.com/office/officeart/2005/8/layout/hierarchy1"/>
    <dgm:cxn modelId="{33836883-C808-4C44-BE97-F240C6A2A588}" srcId="{A544FF2E-3489-48A6-99A3-50DA8077DCE9}" destId="{43F26594-C5AA-4E68-81F3-AB9A9790BE8C}" srcOrd="0" destOrd="0" parTransId="{A9DD52BE-9AC4-4E30-A988-5FC4B19DBDB7}" sibTransId="{6A9311D1-26E3-4134-8F51-BF16D43925B5}"/>
    <dgm:cxn modelId="{7EC3C683-8505-47E6-8765-9B2B389BC6B3}" srcId="{2EA90C5E-41FE-426F-A832-B92EF57968D4}" destId="{AC94D069-37CC-48A7-B07F-32F9E25B06B1}" srcOrd="1" destOrd="0" parTransId="{EA7ACF48-0D5D-4093-A895-E873E6F1B821}" sibTransId="{3EEB06D2-5E15-41AD-AB12-4E78DB5114F2}"/>
    <dgm:cxn modelId="{0273114B-EDB8-4F73-83E5-7613B58F5645}" type="presOf" srcId="{BF0D2C18-8CCB-4AD7-B703-0ED1F1980993}" destId="{ABC17326-D663-46CA-82F7-DD40768A0040}" srcOrd="0" destOrd="0" presId="urn:microsoft.com/office/officeart/2005/8/layout/hierarchy1"/>
    <dgm:cxn modelId="{CB5D5958-43AF-452F-A490-64D19CDF5F00}" type="presOf" srcId="{968CFE2C-B488-425D-90FD-E0859506001E}" destId="{9461BBEE-3CAA-4C98-BC7D-D0A1B5CC77F6}" srcOrd="0" destOrd="0" presId="urn:microsoft.com/office/officeart/2005/8/layout/hierarchy1"/>
    <dgm:cxn modelId="{0E187FB3-9D67-4ACC-BFD1-D085A8718C3E}" type="presOf" srcId="{D82B1786-F5A6-4F04-83BA-0637CDA41192}" destId="{FBD5E9F9-F663-45B0-88C5-8B94992C6826}" srcOrd="0" destOrd="0" presId="urn:microsoft.com/office/officeart/2005/8/layout/hierarchy1"/>
    <dgm:cxn modelId="{EC666757-ACF1-4D40-8E21-CF5E0DE21796}" srcId="{0BE5BF47-B6D6-43D5-B433-46C419CD7478}" destId="{0DC8787E-AB98-46FD-8A5B-D835672558BF}" srcOrd="2" destOrd="0" parTransId="{A9EE8F72-41C0-491C-BB0C-32F17239341A}" sibTransId="{4183D6C3-A104-4912-B95C-39CF40B61B7B}"/>
    <dgm:cxn modelId="{C141289F-A3CC-4F0E-B808-813A1ED5DB16}" srcId="{192C75AA-A1C4-45E3-8D99-8372D0A17CE5}" destId="{7DD70227-E885-427B-83D6-EC29E25722AA}" srcOrd="0" destOrd="0" parTransId="{727EE697-5CFC-4D28-8D0F-09473F368BEC}" sibTransId="{7CFEB045-CB15-41EF-8DCC-19E6AC6BB989}"/>
    <dgm:cxn modelId="{E0DEA142-4BDE-41F1-BE7C-CEF1339F077E}" type="presOf" srcId="{7D548D08-2BBD-4589-9B2D-3E3452AA4A5D}" destId="{DF999A48-C1CD-43EA-9CD0-9F8BF050C93C}" srcOrd="0" destOrd="0" presId="urn:microsoft.com/office/officeart/2005/8/layout/hierarchy1"/>
    <dgm:cxn modelId="{F6770013-50D4-46DC-9E13-1E34778C0B0A}" srcId="{0BE5BF47-B6D6-43D5-B433-46C419CD7478}" destId="{FC779306-33EC-4A90-B291-B8229EDB5BBE}" srcOrd="0" destOrd="0" parTransId="{6612CB58-9E30-4B6B-AEF7-6D5CA1BC9068}" sibTransId="{16C2D32C-68E0-4E32-A48E-86B6A504CAEF}"/>
    <dgm:cxn modelId="{6709C1A2-0666-4F3D-B6FE-F8F1E82B83E5}" type="presOf" srcId="{7DD70227-E885-427B-83D6-EC29E25722AA}" destId="{BA8CA4C0-69DD-49A6-AE9D-482167BF6506}" srcOrd="0" destOrd="0" presId="urn:microsoft.com/office/officeart/2005/8/layout/hierarchy1"/>
    <dgm:cxn modelId="{7728FC26-7A2C-407A-93C6-D092666C39E8}" type="presOf" srcId="{7891DCB6-9F64-44C7-87FA-B707D8CAAEBC}" destId="{0422CB3E-0640-4CBB-91C4-980EDDF13A54}" srcOrd="0" destOrd="0" presId="urn:microsoft.com/office/officeart/2005/8/layout/hierarchy1"/>
    <dgm:cxn modelId="{D123C551-921E-49E5-AD54-4CFAC0928852}" type="presOf" srcId="{EE392088-3E4B-404E-88DE-C322A65F7957}" destId="{F2C93361-3A27-411D-8617-EAB99ECA41F1}" srcOrd="0" destOrd="0" presId="urn:microsoft.com/office/officeart/2005/8/layout/hierarchy1"/>
    <dgm:cxn modelId="{B6D6345E-67BB-4FD7-B4B1-91DB381A69BC}" type="presOf" srcId="{AD01AA05-46C7-4A41-AEB4-DFD758CD082F}" destId="{D350A353-D91C-46CA-A9CC-90EFDA03234E}" srcOrd="0" destOrd="0" presId="urn:microsoft.com/office/officeart/2005/8/layout/hierarchy1"/>
    <dgm:cxn modelId="{C9874190-1038-47B2-8C79-DB7820D14E9F}" type="presOf" srcId="{256E740B-D0E7-46CC-9E35-0F155DF7C381}" destId="{3AAA3424-62F3-484F-80AB-D42DAF35E327}" srcOrd="0" destOrd="0" presId="urn:microsoft.com/office/officeart/2005/8/layout/hierarchy1"/>
    <dgm:cxn modelId="{DCDE2F12-F380-4194-9483-BC1CA884FECB}" type="presOf" srcId="{EA7ACF48-0D5D-4093-A895-E873E6F1B821}" destId="{5B74C32A-9A55-47A3-98DC-676DE138B986}" srcOrd="0" destOrd="0" presId="urn:microsoft.com/office/officeart/2005/8/layout/hierarchy1"/>
    <dgm:cxn modelId="{23EC25A4-3007-4C67-BF47-78EE756956B0}" type="presOf" srcId="{FEACC9D7-795C-4369-A661-EE2084A65AD7}" destId="{98033203-7B72-420A-AD12-C50491558AB2}" srcOrd="0" destOrd="0" presId="urn:microsoft.com/office/officeart/2005/8/layout/hierarchy1"/>
    <dgm:cxn modelId="{BA7C36A5-3CA3-4FDE-B5F1-D78291CFE015}" type="presOf" srcId="{5B508D66-B472-4C6E-BA49-69F8C8F6D39A}" destId="{267394B7-35A1-4B9C-A8DC-61F9E58D37E8}" srcOrd="0" destOrd="0" presId="urn:microsoft.com/office/officeart/2005/8/layout/hierarchy1"/>
    <dgm:cxn modelId="{25A0CED3-80D0-495A-8B03-4FD5BAD71A63}" type="presOf" srcId="{9A7DFBAE-CB9E-4378-BA61-BA06E0AFB7A9}" destId="{395538CC-ADDA-4805-B5F7-05B538C94656}" srcOrd="0" destOrd="0" presId="urn:microsoft.com/office/officeart/2005/8/layout/hierarchy1"/>
    <dgm:cxn modelId="{2847BADC-D31B-4923-9C51-E9E405F8212F}" srcId="{7D548D08-2BBD-4589-9B2D-3E3452AA4A5D}" destId="{2EA90C5E-41FE-426F-A832-B92EF57968D4}" srcOrd="0" destOrd="0" parTransId="{8BDBD876-855A-4D98-AE8F-5163E1D763EF}" sibTransId="{266BA092-4EDE-4DFF-BCF5-1882BD45C76D}"/>
    <dgm:cxn modelId="{29353EE0-696C-4181-98F6-FFF663059694}" type="presOf" srcId="{97F2137A-F742-4A17-821D-18C7E9D2FC86}" destId="{E3D3C985-AA5A-48AD-849E-22FD0B59EE16}" srcOrd="0" destOrd="0" presId="urn:microsoft.com/office/officeart/2005/8/layout/hierarchy1"/>
    <dgm:cxn modelId="{50B29817-DF01-4AB6-A5E6-7BF314576D8E}" srcId="{7DD70227-E885-427B-83D6-EC29E25722AA}" destId="{0FBAD9D1-9DDD-4922-B318-BD75C80C6F6A}" srcOrd="0" destOrd="0" parTransId="{968CFE2C-B488-425D-90FD-E0859506001E}" sibTransId="{01632D1B-45C2-4098-8887-47399C97103F}"/>
    <dgm:cxn modelId="{D4EFCA3B-3FB6-4811-9D92-FB2D517EBC7F}" type="presOf" srcId="{DD3E4F45-0F5A-4BE4-81CF-3D3B391B4285}" destId="{E0084AC6-4A80-45F9-8FF0-90A5C43C5A61}" srcOrd="0" destOrd="0" presId="urn:microsoft.com/office/officeart/2005/8/layout/hierarchy1"/>
    <dgm:cxn modelId="{0DAC9941-67C0-43A3-BA53-103494EF2FF7}" type="presOf" srcId="{727EE697-5CFC-4D28-8D0F-09473F368BEC}" destId="{F3A64B30-F882-482B-929F-E9723A6063E5}" srcOrd="0" destOrd="0" presId="urn:microsoft.com/office/officeart/2005/8/layout/hierarchy1"/>
    <dgm:cxn modelId="{901BE9A3-9FCF-4527-BB08-75134C32DA55}" type="presOf" srcId="{F43FDCF4-09B8-4148-B1C4-B5FB1710CD25}" destId="{E35EAC1F-CE31-48E2-816E-C0F6576F9A92}" srcOrd="0" destOrd="0" presId="urn:microsoft.com/office/officeart/2005/8/layout/hierarchy1"/>
    <dgm:cxn modelId="{91573F0C-F959-486C-A918-5311D3F804F5}" srcId="{7891DCB6-9F64-44C7-87FA-B707D8CAAEBC}" destId="{7D548D08-2BBD-4589-9B2D-3E3452AA4A5D}" srcOrd="0" destOrd="0" parTransId="{42D04345-3D25-4A5E-BEAD-0391EF0BB980}" sibTransId="{A231B147-ECCD-4EE4-A7FD-F76D3400F798}"/>
    <dgm:cxn modelId="{121A38B3-1353-4CD5-BCB0-35DF1D1BA3CA}" type="presOf" srcId="{572AA513-9640-4A24-88F9-19092750A205}" destId="{3ADA1ACE-3502-422B-823B-5A726E648F4D}" srcOrd="0" destOrd="0" presId="urn:microsoft.com/office/officeart/2005/8/layout/hierarchy1"/>
    <dgm:cxn modelId="{295FAC5A-2865-4302-9105-52DCC8450161}" srcId="{7BC143E0-AB51-4C1E-83B2-1D6228785207}" destId="{D82B1786-F5A6-4F04-83BA-0637CDA41192}" srcOrd="0" destOrd="0" parTransId="{AD01AA05-46C7-4A41-AEB4-DFD758CD082F}" sibTransId="{2FCE5E80-E661-4DCB-AA0C-2CCE93479EBB}"/>
    <dgm:cxn modelId="{01B82697-6A18-4B15-9DDE-802EE1D6AC7F}" srcId="{0BE5BF47-B6D6-43D5-B433-46C419CD7478}" destId="{192C75AA-A1C4-45E3-8D99-8372D0A17CE5}" srcOrd="4" destOrd="0" parTransId="{CC91ED21-152D-494C-9B65-9275081D8AD8}" sibTransId="{D1B8D4C1-393B-4218-AF79-83F2DCE1187B}"/>
    <dgm:cxn modelId="{A6FB0CAD-BE14-4F6D-8C6F-E819F81EE23B}" type="presParOf" srcId="{6BD06EBD-DA77-4506-BAC5-377A0744C020}" destId="{52152DE3-4DFA-4744-8C13-F6F68EEFA4DE}" srcOrd="0" destOrd="0" presId="urn:microsoft.com/office/officeart/2005/8/layout/hierarchy1"/>
    <dgm:cxn modelId="{6DCA70F6-9122-4804-9203-478AEEA25404}" type="presParOf" srcId="{52152DE3-4DFA-4744-8C13-F6F68EEFA4DE}" destId="{8C281014-8112-4A75-8678-AF756D0892C0}" srcOrd="0" destOrd="0" presId="urn:microsoft.com/office/officeart/2005/8/layout/hierarchy1"/>
    <dgm:cxn modelId="{CCFDBB36-9E1F-4541-BBE9-517992967755}" type="presParOf" srcId="{8C281014-8112-4A75-8678-AF756D0892C0}" destId="{E7F6AC0A-4D83-4867-89C0-24EBEAD8020A}" srcOrd="0" destOrd="0" presId="urn:microsoft.com/office/officeart/2005/8/layout/hierarchy1"/>
    <dgm:cxn modelId="{2FDC251D-92E5-4C83-BD2F-4E98FE9E3302}" type="presParOf" srcId="{8C281014-8112-4A75-8678-AF756D0892C0}" destId="{493DEEDD-5A1C-461A-80CB-A0EDF7CE8E51}" srcOrd="1" destOrd="0" presId="urn:microsoft.com/office/officeart/2005/8/layout/hierarchy1"/>
    <dgm:cxn modelId="{11923992-A7CD-4583-A8CA-50259C359C7B}" type="presParOf" srcId="{52152DE3-4DFA-4744-8C13-F6F68EEFA4DE}" destId="{08CA1E51-FAEC-4FE5-9C5F-3B4D7A5FDB98}" srcOrd="1" destOrd="0" presId="urn:microsoft.com/office/officeart/2005/8/layout/hierarchy1"/>
    <dgm:cxn modelId="{93DB93B8-EBD7-4BC0-95FD-B25FCDF045A7}" type="presParOf" srcId="{6BD06EBD-DA77-4506-BAC5-377A0744C020}" destId="{931FCA08-8371-4068-A43E-84F64CB86C15}" srcOrd="1" destOrd="0" presId="urn:microsoft.com/office/officeart/2005/8/layout/hierarchy1"/>
    <dgm:cxn modelId="{AAAB9761-86CC-46C4-BC39-5A21BE1300F9}" type="presParOf" srcId="{931FCA08-8371-4068-A43E-84F64CB86C15}" destId="{90B177D4-3CE1-4248-B2E7-D438CF26586D}" srcOrd="0" destOrd="0" presId="urn:microsoft.com/office/officeart/2005/8/layout/hierarchy1"/>
    <dgm:cxn modelId="{877C9EC1-5305-4088-B6EF-4DCE109B679A}" type="presParOf" srcId="{90B177D4-3CE1-4248-B2E7-D438CF26586D}" destId="{5845E821-97FA-4975-B21A-53D0F0A5A97D}" srcOrd="0" destOrd="0" presId="urn:microsoft.com/office/officeart/2005/8/layout/hierarchy1"/>
    <dgm:cxn modelId="{E4244EF8-9283-4FAE-B334-EF468D7509F0}" type="presParOf" srcId="{90B177D4-3CE1-4248-B2E7-D438CF26586D}" destId="{3AAA3424-62F3-484F-80AB-D42DAF35E327}" srcOrd="1" destOrd="0" presId="urn:microsoft.com/office/officeart/2005/8/layout/hierarchy1"/>
    <dgm:cxn modelId="{FBFAAAE3-CD60-46A5-9EF1-0EEB26AF24CD}" type="presParOf" srcId="{931FCA08-8371-4068-A43E-84F64CB86C15}" destId="{F3F7850C-DEDB-4DF0-B123-C04E8DAB1982}" srcOrd="1" destOrd="0" presId="urn:microsoft.com/office/officeart/2005/8/layout/hierarchy1"/>
    <dgm:cxn modelId="{4463AC61-1488-4330-9502-70A15FBAEEC7}" type="presParOf" srcId="{6BD06EBD-DA77-4506-BAC5-377A0744C020}" destId="{151B67FF-0C0D-468D-BE6D-0F2CE0F9C518}" srcOrd="2" destOrd="0" presId="urn:microsoft.com/office/officeart/2005/8/layout/hierarchy1"/>
    <dgm:cxn modelId="{79DE6EA6-CCBD-4738-B219-C17DCDAFB5B5}" type="presParOf" srcId="{151B67FF-0C0D-468D-BE6D-0F2CE0F9C518}" destId="{0B921C28-9508-4B96-9093-AD3432349389}" srcOrd="0" destOrd="0" presId="urn:microsoft.com/office/officeart/2005/8/layout/hierarchy1"/>
    <dgm:cxn modelId="{0691572A-0680-48C1-B2A9-D037893B20FE}" type="presParOf" srcId="{0B921C28-9508-4B96-9093-AD3432349389}" destId="{BF051483-8A07-49A7-8FC5-DBB53F07471F}" srcOrd="0" destOrd="0" presId="urn:microsoft.com/office/officeart/2005/8/layout/hierarchy1"/>
    <dgm:cxn modelId="{BAE0BEAC-5706-47F0-BCE7-D2748248D8C8}" type="presParOf" srcId="{0B921C28-9508-4B96-9093-AD3432349389}" destId="{57E78CFE-FFDC-426B-BC18-7121D844D91F}" srcOrd="1" destOrd="0" presId="urn:microsoft.com/office/officeart/2005/8/layout/hierarchy1"/>
    <dgm:cxn modelId="{C4C78C20-8F25-4988-8C83-05CE9432CEA7}" type="presParOf" srcId="{151B67FF-0C0D-468D-BE6D-0F2CE0F9C518}" destId="{23A4A64B-B8F8-4279-9E10-1BE7054754C9}" srcOrd="1" destOrd="0" presId="urn:microsoft.com/office/officeart/2005/8/layout/hierarchy1"/>
    <dgm:cxn modelId="{75062BEA-174C-49A0-BD73-8C896229CA95}" type="presParOf" srcId="{23A4A64B-B8F8-4279-9E10-1BE7054754C9}" destId="{62CD1F1A-8DEC-4C36-855C-082AA870AD81}" srcOrd="0" destOrd="0" presId="urn:microsoft.com/office/officeart/2005/8/layout/hierarchy1"/>
    <dgm:cxn modelId="{717ABFB0-2967-404D-988C-3707420E9C10}" type="presParOf" srcId="{23A4A64B-B8F8-4279-9E10-1BE7054754C9}" destId="{CB63A68B-3FDB-4DB3-8969-8BDA78B29C61}" srcOrd="1" destOrd="0" presId="urn:microsoft.com/office/officeart/2005/8/layout/hierarchy1"/>
    <dgm:cxn modelId="{70F95F9D-1D92-447A-8BDE-57AF7D5A3DEC}" type="presParOf" srcId="{CB63A68B-3FDB-4DB3-8969-8BDA78B29C61}" destId="{A8B839E7-FAAC-4FEB-8E16-D338B3B57C84}" srcOrd="0" destOrd="0" presId="urn:microsoft.com/office/officeart/2005/8/layout/hierarchy1"/>
    <dgm:cxn modelId="{5AA78334-86E3-4C68-9311-85C52117C693}" type="presParOf" srcId="{A8B839E7-FAAC-4FEB-8E16-D338B3B57C84}" destId="{289247A5-6FEA-4EBE-B21F-423276CCA817}" srcOrd="0" destOrd="0" presId="urn:microsoft.com/office/officeart/2005/8/layout/hierarchy1"/>
    <dgm:cxn modelId="{D8452E96-4728-4FA5-8898-577363F00616}" type="presParOf" srcId="{A8B839E7-FAAC-4FEB-8E16-D338B3B57C84}" destId="{18B3D855-BEF8-453E-BA79-3FC7BC664615}" srcOrd="1" destOrd="0" presId="urn:microsoft.com/office/officeart/2005/8/layout/hierarchy1"/>
    <dgm:cxn modelId="{28CDDFB4-9477-48D2-A3CA-5AAFD3455EF6}" type="presParOf" srcId="{CB63A68B-3FDB-4DB3-8969-8BDA78B29C61}" destId="{02381AD9-AFEC-4932-98C5-7754F2820473}" srcOrd="1" destOrd="0" presId="urn:microsoft.com/office/officeart/2005/8/layout/hierarchy1"/>
    <dgm:cxn modelId="{6B8FC84B-EF06-410A-A0B7-D204F93C3E58}" type="presParOf" srcId="{02381AD9-AFEC-4932-98C5-7754F2820473}" destId="{D350A353-D91C-46CA-A9CC-90EFDA03234E}" srcOrd="0" destOrd="0" presId="urn:microsoft.com/office/officeart/2005/8/layout/hierarchy1"/>
    <dgm:cxn modelId="{1361AB46-F113-45DA-957C-7E7E4600C9A1}" type="presParOf" srcId="{02381AD9-AFEC-4932-98C5-7754F2820473}" destId="{78519C38-0492-498F-9689-12730DEAEB2F}" srcOrd="1" destOrd="0" presId="urn:microsoft.com/office/officeart/2005/8/layout/hierarchy1"/>
    <dgm:cxn modelId="{B4237C27-5AB1-477B-949C-8EE1E59F8A66}" type="presParOf" srcId="{78519C38-0492-498F-9689-12730DEAEB2F}" destId="{3BC2B074-7796-4F18-9D4F-B6D5C95085BD}" srcOrd="0" destOrd="0" presId="urn:microsoft.com/office/officeart/2005/8/layout/hierarchy1"/>
    <dgm:cxn modelId="{3A86AF79-A255-4CCE-BD49-0FE8D1959AFF}" type="presParOf" srcId="{3BC2B074-7796-4F18-9D4F-B6D5C95085BD}" destId="{0D06CA21-1714-4E89-9E9E-CD2A08CA3D6C}" srcOrd="0" destOrd="0" presId="urn:microsoft.com/office/officeart/2005/8/layout/hierarchy1"/>
    <dgm:cxn modelId="{4F38B986-4FD8-491D-BF94-177B4C5D8ABD}" type="presParOf" srcId="{3BC2B074-7796-4F18-9D4F-B6D5C95085BD}" destId="{FBD5E9F9-F663-45B0-88C5-8B94992C6826}" srcOrd="1" destOrd="0" presId="urn:microsoft.com/office/officeart/2005/8/layout/hierarchy1"/>
    <dgm:cxn modelId="{B5FDCF9F-DF18-4684-9C0D-E9846559CC63}" type="presParOf" srcId="{78519C38-0492-498F-9689-12730DEAEB2F}" destId="{D875F8B7-D788-4765-9D4D-85F34C0EB003}" srcOrd="1" destOrd="0" presId="urn:microsoft.com/office/officeart/2005/8/layout/hierarchy1"/>
    <dgm:cxn modelId="{2D835D30-6C08-4084-95E7-69CAEA872A20}" type="presParOf" srcId="{D875F8B7-D788-4765-9D4D-85F34C0EB003}" destId="{E0084AC6-4A80-45F9-8FF0-90A5C43C5A61}" srcOrd="0" destOrd="0" presId="urn:microsoft.com/office/officeart/2005/8/layout/hierarchy1"/>
    <dgm:cxn modelId="{3946C13E-61EB-44EF-9F83-8B964E5E7F17}" type="presParOf" srcId="{D875F8B7-D788-4765-9D4D-85F34C0EB003}" destId="{58492C30-2EBE-47CB-A6B8-3BD8CA418F97}" srcOrd="1" destOrd="0" presId="urn:microsoft.com/office/officeart/2005/8/layout/hierarchy1"/>
    <dgm:cxn modelId="{F01A3B23-CE37-4037-BFE2-EACC8DD73EA1}" type="presParOf" srcId="{58492C30-2EBE-47CB-A6B8-3BD8CA418F97}" destId="{98FA7E82-7263-4AF9-87F1-81D001DAF47B}" srcOrd="0" destOrd="0" presId="urn:microsoft.com/office/officeart/2005/8/layout/hierarchy1"/>
    <dgm:cxn modelId="{B7E95B0B-A560-42DB-B3FC-31811E9EE841}" type="presParOf" srcId="{98FA7E82-7263-4AF9-87F1-81D001DAF47B}" destId="{22B48853-091A-4455-9EA7-2BEA51549936}" srcOrd="0" destOrd="0" presId="urn:microsoft.com/office/officeart/2005/8/layout/hierarchy1"/>
    <dgm:cxn modelId="{EA4CCCBA-02A1-40F1-A146-070E1085A57D}" type="presParOf" srcId="{98FA7E82-7263-4AF9-87F1-81D001DAF47B}" destId="{5642927A-FEEB-4B93-B322-561F020DD4EC}" srcOrd="1" destOrd="0" presId="urn:microsoft.com/office/officeart/2005/8/layout/hierarchy1"/>
    <dgm:cxn modelId="{99FBF799-1D5E-47D1-A32B-533C561F6335}" type="presParOf" srcId="{58492C30-2EBE-47CB-A6B8-3BD8CA418F97}" destId="{C24563D4-27E3-49E8-BDEC-52AB62D8889F}" srcOrd="1" destOrd="0" presId="urn:microsoft.com/office/officeart/2005/8/layout/hierarchy1"/>
    <dgm:cxn modelId="{114E4D15-EACD-4276-8DC6-09CDD10BC9E2}" type="presParOf" srcId="{C24563D4-27E3-49E8-BDEC-52AB62D8889F}" destId="{C1EBB38F-EAD8-4402-8B8B-03E0A74E5A9D}" srcOrd="0" destOrd="0" presId="urn:microsoft.com/office/officeart/2005/8/layout/hierarchy1"/>
    <dgm:cxn modelId="{E8949177-55D3-4414-901A-A0ED09977D03}" type="presParOf" srcId="{C24563D4-27E3-49E8-BDEC-52AB62D8889F}" destId="{4B41B4EA-F1E4-4F13-9B53-5D447E5325F6}" srcOrd="1" destOrd="0" presId="urn:microsoft.com/office/officeart/2005/8/layout/hierarchy1"/>
    <dgm:cxn modelId="{77B034C9-932A-4818-9A20-A9F3FF43316E}" type="presParOf" srcId="{4B41B4EA-F1E4-4F13-9B53-5D447E5325F6}" destId="{1F922733-EE4E-4477-B5B0-F5A7B6FC8533}" srcOrd="0" destOrd="0" presId="urn:microsoft.com/office/officeart/2005/8/layout/hierarchy1"/>
    <dgm:cxn modelId="{7FFFBB79-BF66-49A3-99A9-BEBC9F5E58C2}" type="presParOf" srcId="{1F922733-EE4E-4477-B5B0-F5A7B6FC8533}" destId="{CF4E10DC-B6B4-470F-80EF-1D31E61D9C17}" srcOrd="0" destOrd="0" presId="urn:microsoft.com/office/officeart/2005/8/layout/hierarchy1"/>
    <dgm:cxn modelId="{8C94D12E-E5B3-4AC7-9827-F98A23D61595}" type="presParOf" srcId="{1F922733-EE4E-4477-B5B0-F5A7B6FC8533}" destId="{4AFC9DE7-8D5B-4C14-A828-CCC9B3CA4217}" srcOrd="1" destOrd="0" presId="urn:microsoft.com/office/officeart/2005/8/layout/hierarchy1"/>
    <dgm:cxn modelId="{A63795C2-8778-4851-9BB8-728623ECE175}" type="presParOf" srcId="{4B41B4EA-F1E4-4F13-9B53-5D447E5325F6}" destId="{20CFB59E-1964-4B84-9D50-323299747773}" srcOrd="1" destOrd="0" presId="urn:microsoft.com/office/officeart/2005/8/layout/hierarchy1"/>
    <dgm:cxn modelId="{714EA7F5-336F-4399-B7BF-74D1B1BB07C1}" type="presParOf" srcId="{D875F8B7-D788-4765-9D4D-85F34C0EB003}" destId="{46F20DDB-2784-41E6-AA55-449C623AF282}" srcOrd="2" destOrd="0" presId="urn:microsoft.com/office/officeart/2005/8/layout/hierarchy1"/>
    <dgm:cxn modelId="{0F29CF34-4585-4DEB-8829-75820684E3CB}" type="presParOf" srcId="{D875F8B7-D788-4765-9D4D-85F34C0EB003}" destId="{10D038C9-FF52-4990-846D-4C503CF3F75D}" srcOrd="3" destOrd="0" presId="urn:microsoft.com/office/officeart/2005/8/layout/hierarchy1"/>
    <dgm:cxn modelId="{70B4BC81-3255-41AE-8C52-5469C571FC58}" type="presParOf" srcId="{10D038C9-FF52-4990-846D-4C503CF3F75D}" destId="{AC166EA6-B997-4DB3-9FD4-5DC5075E6FDB}" srcOrd="0" destOrd="0" presId="urn:microsoft.com/office/officeart/2005/8/layout/hierarchy1"/>
    <dgm:cxn modelId="{2CF2D723-84F0-49F1-AA8F-F20EEB5D804D}" type="presParOf" srcId="{AC166EA6-B997-4DB3-9FD4-5DC5075E6FDB}" destId="{3FF9709D-E791-40E6-8AB4-A4B08B491E50}" srcOrd="0" destOrd="0" presId="urn:microsoft.com/office/officeart/2005/8/layout/hierarchy1"/>
    <dgm:cxn modelId="{184DE804-F43D-4F3E-B604-31F2E7A4DA15}" type="presParOf" srcId="{AC166EA6-B997-4DB3-9FD4-5DC5075E6FDB}" destId="{0326E446-DC9E-4FED-92FF-11AA37D2626C}" srcOrd="1" destOrd="0" presId="urn:microsoft.com/office/officeart/2005/8/layout/hierarchy1"/>
    <dgm:cxn modelId="{A23C5BDB-AD62-4AAB-961F-570AEE8E6172}" type="presParOf" srcId="{10D038C9-FF52-4990-846D-4C503CF3F75D}" destId="{39375887-300B-43E7-94ED-39ACCDF04951}" srcOrd="1" destOrd="0" presId="urn:microsoft.com/office/officeart/2005/8/layout/hierarchy1"/>
    <dgm:cxn modelId="{45EF5849-AC46-477B-8BBA-CC9740023573}" type="presParOf" srcId="{39375887-300B-43E7-94ED-39ACCDF04951}" destId="{F2C93361-3A27-411D-8617-EAB99ECA41F1}" srcOrd="0" destOrd="0" presId="urn:microsoft.com/office/officeart/2005/8/layout/hierarchy1"/>
    <dgm:cxn modelId="{89D6889C-3B73-483F-BD59-8DF02A9A25F6}" type="presParOf" srcId="{39375887-300B-43E7-94ED-39ACCDF04951}" destId="{A406D90B-A80F-4DA7-9B9D-C3DBC06AD942}" srcOrd="1" destOrd="0" presId="urn:microsoft.com/office/officeart/2005/8/layout/hierarchy1"/>
    <dgm:cxn modelId="{45594FBC-1C7A-40E0-86CB-346699F4C0D3}" type="presParOf" srcId="{A406D90B-A80F-4DA7-9B9D-C3DBC06AD942}" destId="{FE42D605-9D4C-466A-8DC6-838D8F162006}" srcOrd="0" destOrd="0" presId="urn:microsoft.com/office/officeart/2005/8/layout/hierarchy1"/>
    <dgm:cxn modelId="{80E4EA86-195A-4ABF-B27B-FB306338609E}" type="presParOf" srcId="{FE42D605-9D4C-466A-8DC6-838D8F162006}" destId="{BDE8A1C0-098D-4D9C-B7AE-763888B8EF42}" srcOrd="0" destOrd="0" presId="urn:microsoft.com/office/officeart/2005/8/layout/hierarchy1"/>
    <dgm:cxn modelId="{5B10DB68-07CC-4292-B133-B29EAB9974AD}" type="presParOf" srcId="{FE42D605-9D4C-466A-8DC6-838D8F162006}" destId="{267394B7-35A1-4B9C-A8DC-61F9E58D37E8}" srcOrd="1" destOrd="0" presId="urn:microsoft.com/office/officeart/2005/8/layout/hierarchy1"/>
    <dgm:cxn modelId="{0B39FE4F-6650-4B86-9BF4-ED6906F2B359}" type="presParOf" srcId="{A406D90B-A80F-4DA7-9B9D-C3DBC06AD942}" destId="{7A34F494-5AE8-41F6-9C73-E67E3A88BBFA}" srcOrd="1" destOrd="0" presId="urn:microsoft.com/office/officeart/2005/8/layout/hierarchy1"/>
    <dgm:cxn modelId="{50C99FDB-EC5E-46BB-B8A7-EC9F8595DCEF}" type="presParOf" srcId="{6BD06EBD-DA77-4506-BAC5-377A0744C020}" destId="{59892821-17C1-40ED-8558-1ED3D561121D}" srcOrd="3" destOrd="0" presId="urn:microsoft.com/office/officeart/2005/8/layout/hierarchy1"/>
    <dgm:cxn modelId="{D9F83699-FB71-48BC-A720-17B0F6F53A15}" type="presParOf" srcId="{59892821-17C1-40ED-8558-1ED3D561121D}" destId="{21F49E0A-9105-4A86-BB24-32EBC2CC8238}" srcOrd="0" destOrd="0" presId="urn:microsoft.com/office/officeart/2005/8/layout/hierarchy1"/>
    <dgm:cxn modelId="{6753F868-3200-463A-B3A8-670722272C15}" type="presParOf" srcId="{21F49E0A-9105-4A86-BB24-32EBC2CC8238}" destId="{42CBA0D2-568C-42FE-906D-72DAA1C4AD77}" srcOrd="0" destOrd="0" presId="urn:microsoft.com/office/officeart/2005/8/layout/hierarchy1"/>
    <dgm:cxn modelId="{72FEAF1A-53A3-4604-9D59-FA3EDE407D47}" type="presParOf" srcId="{21F49E0A-9105-4A86-BB24-32EBC2CC8238}" destId="{0422CB3E-0640-4CBB-91C4-980EDDF13A54}" srcOrd="1" destOrd="0" presId="urn:microsoft.com/office/officeart/2005/8/layout/hierarchy1"/>
    <dgm:cxn modelId="{AF869EE2-2F30-4D9F-A199-D7ED6D75F0A0}" type="presParOf" srcId="{59892821-17C1-40ED-8558-1ED3D561121D}" destId="{4C924D5F-6D3A-42BE-943B-66C0F2BE8348}" srcOrd="1" destOrd="0" presId="urn:microsoft.com/office/officeart/2005/8/layout/hierarchy1"/>
    <dgm:cxn modelId="{EC11A2DC-8F7A-47BA-8E43-C0825AC63C29}" type="presParOf" srcId="{4C924D5F-6D3A-42BE-943B-66C0F2BE8348}" destId="{EA2408BA-876D-4E22-8CB6-BE7A0189DA4B}" srcOrd="0" destOrd="0" presId="urn:microsoft.com/office/officeart/2005/8/layout/hierarchy1"/>
    <dgm:cxn modelId="{157D7DBE-0977-4FAA-9445-4EAF2FAB2FFC}" type="presParOf" srcId="{4C924D5F-6D3A-42BE-943B-66C0F2BE8348}" destId="{3A318712-757B-4B55-B539-863955B9928E}" srcOrd="1" destOrd="0" presId="urn:microsoft.com/office/officeart/2005/8/layout/hierarchy1"/>
    <dgm:cxn modelId="{48AFF192-62F5-4B80-BD14-A931C0CB54F5}" type="presParOf" srcId="{3A318712-757B-4B55-B539-863955B9928E}" destId="{37EB9B31-8934-4D2E-A327-1328BB6CBA80}" srcOrd="0" destOrd="0" presId="urn:microsoft.com/office/officeart/2005/8/layout/hierarchy1"/>
    <dgm:cxn modelId="{563FABF0-7A05-4B4F-B2FB-54A4768D103C}" type="presParOf" srcId="{37EB9B31-8934-4D2E-A327-1328BB6CBA80}" destId="{9D7F140B-6992-4BE1-9CF6-8BC6DBAFE6DE}" srcOrd="0" destOrd="0" presId="urn:microsoft.com/office/officeart/2005/8/layout/hierarchy1"/>
    <dgm:cxn modelId="{544CE235-AD5F-44B3-8B24-564DB569313F}" type="presParOf" srcId="{37EB9B31-8934-4D2E-A327-1328BB6CBA80}" destId="{DF999A48-C1CD-43EA-9CD0-9F8BF050C93C}" srcOrd="1" destOrd="0" presId="urn:microsoft.com/office/officeart/2005/8/layout/hierarchy1"/>
    <dgm:cxn modelId="{57FF1EDF-2A73-49B7-B4F1-DE2D2E12D0C5}" type="presParOf" srcId="{3A318712-757B-4B55-B539-863955B9928E}" destId="{74A6EB75-408F-45AD-83B6-172F50EC4213}" srcOrd="1" destOrd="0" presId="urn:microsoft.com/office/officeart/2005/8/layout/hierarchy1"/>
    <dgm:cxn modelId="{94C36A4A-4637-4E47-A50E-72F87CCEE7E1}" type="presParOf" srcId="{74A6EB75-408F-45AD-83B6-172F50EC4213}" destId="{9280D892-F80D-4A3D-AD94-94F32AFA26E6}" srcOrd="0" destOrd="0" presId="urn:microsoft.com/office/officeart/2005/8/layout/hierarchy1"/>
    <dgm:cxn modelId="{7F5BD5EC-D5C8-4DDB-8467-23823BF1A605}" type="presParOf" srcId="{74A6EB75-408F-45AD-83B6-172F50EC4213}" destId="{A2341DA3-058E-41F0-AF95-0AC8929AD3C2}" srcOrd="1" destOrd="0" presId="urn:microsoft.com/office/officeart/2005/8/layout/hierarchy1"/>
    <dgm:cxn modelId="{5F38FE20-37E9-49CA-B21A-3FC942C3DB13}" type="presParOf" srcId="{A2341DA3-058E-41F0-AF95-0AC8929AD3C2}" destId="{C635C4A2-B599-4557-8548-B7D82449BC95}" srcOrd="0" destOrd="0" presId="urn:microsoft.com/office/officeart/2005/8/layout/hierarchy1"/>
    <dgm:cxn modelId="{C7B6B92A-3DFA-4E40-AA3F-D48457097664}" type="presParOf" srcId="{C635C4A2-B599-4557-8548-B7D82449BC95}" destId="{B106E49F-E579-4C18-99AD-87DDCD50D3B8}" srcOrd="0" destOrd="0" presId="urn:microsoft.com/office/officeart/2005/8/layout/hierarchy1"/>
    <dgm:cxn modelId="{FA8F3737-CDFF-466A-A112-6C2099900945}" type="presParOf" srcId="{C635C4A2-B599-4557-8548-B7D82449BC95}" destId="{C4A00756-F91C-43CB-80FB-82E914448CE7}" srcOrd="1" destOrd="0" presId="urn:microsoft.com/office/officeart/2005/8/layout/hierarchy1"/>
    <dgm:cxn modelId="{D4B8711B-A5DA-4A0B-A503-8E299B5ABBA6}" type="presParOf" srcId="{A2341DA3-058E-41F0-AF95-0AC8929AD3C2}" destId="{B4CC3A25-D9D1-48EF-BAA2-07173C070B51}" srcOrd="1" destOrd="0" presId="urn:microsoft.com/office/officeart/2005/8/layout/hierarchy1"/>
    <dgm:cxn modelId="{295CFEE2-B770-4835-8643-8AA21D64F9BC}" type="presParOf" srcId="{B4CC3A25-D9D1-48EF-BAA2-07173C070B51}" destId="{A3C84EE1-2C04-47C7-B291-18D2C3D0E520}" srcOrd="0" destOrd="0" presId="urn:microsoft.com/office/officeart/2005/8/layout/hierarchy1"/>
    <dgm:cxn modelId="{D97624C1-4CDF-4F1C-99D1-84D51E76A2EE}" type="presParOf" srcId="{B4CC3A25-D9D1-48EF-BAA2-07173C070B51}" destId="{4BF78CE5-40F9-42F3-BF30-759B638DF4D2}" srcOrd="1" destOrd="0" presId="urn:microsoft.com/office/officeart/2005/8/layout/hierarchy1"/>
    <dgm:cxn modelId="{FCC76675-8ADD-4C6E-9206-ED24CD4492FF}" type="presParOf" srcId="{4BF78CE5-40F9-42F3-BF30-759B638DF4D2}" destId="{C591EC64-B361-4853-A2FB-08BD62DB6325}" srcOrd="0" destOrd="0" presId="urn:microsoft.com/office/officeart/2005/8/layout/hierarchy1"/>
    <dgm:cxn modelId="{7FC22DDA-9A44-4C07-B35B-B2F861563BD1}" type="presParOf" srcId="{C591EC64-B361-4853-A2FB-08BD62DB6325}" destId="{48322C32-9AE7-41CE-98DD-4E45A9004E33}" srcOrd="0" destOrd="0" presId="urn:microsoft.com/office/officeart/2005/8/layout/hierarchy1"/>
    <dgm:cxn modelId="{8A5D855A-2113-4FA4-9C6A-D9E8A62C0C2A}" type="presParOf" srcId="{C591EC64-B361-4853-A2FB-08BD62DB6325}" destId="{ABC17326-D663-46CA-82F7-DD40768A0040}" srcOrd="1" destOrd="0" presId="urn:microsoft.com/office/officeart/2005/8/layout/hierarchy1"/>
    <dgm:cxn modelId="{AB3B6F52-FEB9-484F-B5A3-3C0152B39D0E}" type="presParOf" srcId="{4BF78CE5-40F9-42F3-BF30-759B638DF4D2}" destId="{8377F62F-F8F9-4BA8-BDC9-197EC8D053E9}" srcOrd="1" destOrd="0" presId="urn:microsoft.com/office/officeart/2005/8/layout/hierarchy1"/>
    <dgm:cxn modelId="{E57E3589-1EA5-4073-A437-8DD0AE2F8D4C}" type="presParOf" srcId="{8377F62F-F8F9-4BA8-BDC9-197EC8D053E9}" destId="{3ADA1ACE-3502-422B-823B-5A726E648F4D}" srcOrd="0" destOrd="0" presId="urn:microsoft.com/office/officeart/2005/8/layout/hierarchy1"/>
    <dgm:cxn modelId="{8D5840FF-CFBF-4A27-8057-A18FD645697D}" type="presParOf" srcId="{8377F62F-F8F9-4BA8-BDC9-197EC8D053E9}" destId="{4400270B-D904-4346-8633-C863D905F43F}" srcOrd="1" destOrd="0" presId="urn:microsoft.com/office/officeart/2005/8/layout/hierarchy1"/>
    <dgm:cxn modelId="{227B79C9-31E8-42F0-8567-67C4F0FFBC81}" type="presParOf" srcId="{4400270B-D904-4346-8633-C863D905F43F}" destId="{803926D1-EB95-4D23-9819-614AAF814CD6}" srcOrd="0" destOrd="0" presId="urn:microsoft.com/office/officeart/2005/8/layout/hierarchy1"/>
    <dgm:cxn modelId="{68ED6491-B198-4E79-800C-DC17798B64DE}" type="presParOf" srcId="{803926D1-EB95-4D23-9819-614AAF814CD6}" destId="{D526FE7F-F492-4AE7-8DD4-F917237D8CE6}" srcOrd="0" destOrd="0" presId="urn:microsoft.com/office/officeart/2005/8/layout/hierarchy1"/>
    <dgm:cxn modelId="{0B9993D8-5A1D-4C5E-ADA2-4D96A92532AC}" type="presParOf" srcId="{803926D1-EB95-4D23-9819-614AAF814CD6}" destId="{9B0ECFAF-14FA-4917-9B7D-BB3CD24CD99A}" srcOrd="1" destOrd="0" presId="urn:microsoft.com/office/officeart/2005/8/layout/hierarchy1"/>
    <dgm:cxn modelId="{9112550E-E8B0-424F-A9DC-4825880C0048}" type="presParOf" srcId="{4400270B-D904-4346-8633-C863D905F43F}" destId="{11EC65FE-5A9A-4E7A-89A9-7C11F5DEFC61}" srcOrd="1" destOrd="0" presId="urn:microsoft.com/office/officeart/2005/8/layout/hierarchy1"/>
    <dgm:cxn modelId="{DBEBEEFF-815A-4460-B5FD-C21573B7D530}" type="presParOf" srcId="{B4CC3A25-D9D1-48EF-BAA2-07173C070B51}" destId="{5B74C32A-9A55-47A3-98DC-676DE138B986}" srcOrd="2" destOrd="0" presId="urn:microsoft.com/office/officeart/2005/8/layout/hierarchy1"/>
    <dgm:cxn modelId="{97743800-5C23-42C6-ADF9-1029B6323CC5}" type="presParOf" srcId="{B4CC3A25-D9D1-48EF-BAA2-07173C070B51}" destId="{B3AC5601-5389-4601-A766-46877796AEBA}" srcOrd="3" destOrd="0" presId="urn:microsoft.com/office/officeart/2005/8/layout/hierarchy1"/>
    <dgm:cxn modelId="{863A1825-14B2-4147-8A31-8A699C068568}" type="presParOf" srcId="{B3AC5601-5389-4601-A766-46877796AEBA}" destId="{9EBEA400-4637-4AFB-A27D-35966A3EDACD}" srcOrd="0" destOrd="0" presId="urn:microsoft.com/office/officeart/2005/8/layout/hierarchy1"/>
    <dgm:cxn modelId="{794CEE97-FFBB-4263-9B9F-A39972EE266B}" type="presParOf" srcId="{9EBEA400-4637-4AFB-A27D-35966A3EDACD}" destId="{A8D37E93-5239-48DD-A503-510590CEC8D1}" srcOrd="0" destOrd="0" presId="urn:microsoft.com/office/officeart/2005/8/layout/hierarchy1"/>
    <dgm:cxn modelId="{73CBC71B-3F45-424A-B351-4873876A2F14}" type="presParOf" srcId="{9EBEA400-4637-4AFB-A27D-35966A3EDACD}" destId="{4E8209DD-6277-44EA-A2A3-9E1D56C1E8F0}" srcOrd="1" destOrd="0" presId="urn:microsoft.com/office/officeart/2005/8/layout/hierarchy1"/>
    <dgm:cxn modelId="{8DA827C6-3847-4995-AE89-3D74773A5877}" type="presParOf" srcId="{B3AC5601-5389-4601-A766-46877796AEBA}" destId="{63AB9C32-4FDB-49EF-94E7-1320B222DCF5}" srcOrd="1" destOrd="0" presId="urn:microsoft.com/office/officeart/2005/8/layout/hierarchy1"/>
    <dgm:cxn modelId="{9175CBE3-5C93-42AD-95F5-03123A6A8B42}" type="presParOf" srcId="{63AB9C32-4FDB-49EF-94E7-1320B222DCF5}" destId="{E3D3C985-AA5A-48AD-849E-22FD0B59EE16}" srcOrd="0" destOrd="0" presId="urn:microsoft.com/office/officeart/2005/8/layout/hierarchy1"/>
    <dgm:cxn modelId="{41BA2A3A-10EF-42E8-BE54-F9E8EBF389E1}" type="presParOf" srcId="{63AB9C32-4FDB-49EF-94E7-1320B222DCF5}" destId="{84AFE81A-CF14-49B7-8F6C-BE1CFEE90BF2}" srcOrd="1" destOrd="0" presId="urn:microsoft.com/office/officeart/2005/8/layout/hierarchy1"/>
    <dgm:cxn modelId="{E851A2CD-E7DB-443E-82A8-4E782121BDD3}" type="presParOf" srcId="{84AFE81A-CF14-49B7-8F6C-BE1CFEE90BF2}" destId="{5F98D9D0-2206-46B7-9194-2A93E0A08FDD}" srcOrd="0" destOrd="0" presId="urn:microsoft.com/office/officeart/2005/8/layout/hierarchy1"/>
    <dgm:cxn modelId="{707B4BAE-0B13-44AB-87CB-42DBB9A9065A}" type="presParOf" srcId="{5F98D9D0-2206-46B7-9194-2A93E0A08FDD}" destId="{086ABADD-7042-4752-BCED-2F6CF911E379}" srcOrd="0" destOrd="0" presId="urn:microsoft.com/office/officeart/2005/8/layout/hierarchy1"/>
    <dgm:cxn modelId="{64BA2879-B3B9-4064-9B7F-82E3EB173251}" type="presParOf" srcId="{5F98D9D0-2206-46B7-9194-2A93E0A08FDD}" destId="{525C3599-6D10-451B-9EB8-E4F76AA49A96}" srcOrd="1" destOrd="0" presId="urn:microsoft.com/office/officeart/2005/8/layout/hierarchy1"/>
    <dgm:cxn modelId="{D2E800BA-448A-42C3-A20D-B5204CEA895D}" type="presParOf" srcId="{84AFE81A-CF14-49B7-8F6C-BE1CFEE90BF2}" destId="{CAEED866-AF59-4F5C-861A-F157E7FF242C}" srcOrd="1" destOrd="0" presId="urn:microsoft.com/office/officeart/2005/8/layout/hierarchy1"/>
    <dgm:cxn modelId="{639A79DC-8940-416D-A34B-D4C8B5CE6E3C}" type="presParOf" srcId="{6BD06EBD-DA77-4506-BAC5-377A0744C020}" destId="{504616AB-E9B0-4D9C-A300-0B0568ED9259}" srcOrd="4" destOrd="0" presId="urn:microsoft.com/office/officeart/2005/8/layout/hierarchy1"/>
    <dgm:cxn modelId="{0757461B-1B90-45F1-A8E0-F62BFB9951F1}" type="presParOf" srcId="{504616AB-E9B0-4D9C-A300-0B0568ED9259}" destId="{1C5B6E26-DCCB-4E2E-8BF8-33D26165646A}" srcOrd="0" destOrd="0" presId="urn:microsoft.com/office/officeart/2005/8/layout/hierarchy1"/>
    <dgm:cxn modelId="{D4FAB198-47BE-455E-A4A9-2185198736A4}" type="presParOf" srcId="{1C5B6E26-DCCB-4E2E-8BF8-33D26165646A}" destId="{D61E64FB-B389-4E2F-8F01-D79E8445B65B}" srcOrd="0" destOrd="0" presId="urn:microsoft.com/office/officeart/2005/8/layout/hierarchy1"/>
    <dgm:cxn modelId="{58A9DEB6-D975-4ACC-B0ED-E75FED9650DC}" type="presParOf" srcId="{1C5B6E26-DCCB-4E2E-8BF8-33D26165646A}" destId="{7E6E483D-331E-419C-A666-00A7F2F7B912}" srcOrd="1" destOrd="0" presId="urn:microsoft.com/office/officeart/2005/8/layout/hierarchy1"/>
    <dgm:cxn modelId="{8284042E-9ABC-42ED-951F-7A2D77E38664}" type="presParOf" srcId="{504616AB-E9B0-4D9C-A300-0B0568ED9259}" destId="{D9271DD6-54CE-45E7-B1D4-7C34FB67EDD4}" srcOrd="1" destOrd="0" presId="urn:microsoft.com/office/officeart/2005/8/layout/hierarchy1"/>
    <dgm:cxn modelId="{DAC24B08-9080-403F-BA23-4359FBAC183F}" type="presParOf" srcId="{D9271DD6-54CE-45E7-B1D4-7C34FB67EDD4}" destId="{F3A64B30-F882-482B-929F-E9723A6063E5}" srcOrd="0" destOrd="0" presId="urn:microsoft.com/office/officeart/2005/8/layout/hierarchy1"/>
    <dgm:cxn modelId="{1F5F4C7F-8AB3-4BA9-9A5C-5A96ECF071F4}" type="presParOf" srcId="{D9271DD6-54CE-45E7-B1D4-7C34FB67EDD4}" destId="{11B571A9-3293-42EA-B872-DE649E2047FC}" srcOrd="1" destOrd="0" presId="urn:microsoft.com/office/officeart/2005/8/layout/hierarchy1"/>
    <dgm:cxn modelId="{DED923D2-00AE-49EE-A241-201D82FDCBE4}" type="presParOf" srcId="{11B571A9-3293-42EA-B872-DE649E2047FC}" destId="{E0420B4A-A19F-4D86-8BAC-C45043DBC4C2}" srcOrd="0" destOrd="0" presId="urn:microsoft.com/office/officeart/2005/8/layout/hierarchy1"/>
    <dgm:cxn modelId="{DD04E9B1-DA32-4986-85BC-93CADAC29773}" type="presParOf" srcId="{E0420B4A-A19F-4D86-8BAC-C45043DBC4C2}" destId="{B506B0F3-63CE-4C19-BF21-587E1A42E01F}" srcOrd="0" destOrd="0" presId="urn:microsoft.com/office/officeart/2005/8/layout/hierarchy1"/>
    <dgm:cxn modelId="{98963274-61ED-4F69-A4AA-798805AC9C7D}" type="presParOf" srcId="{E0420B4A-A19F-4D86-8BAC-C45043DBC4C2}" destId="{BA8CA4C0-69DD-49A6-AE9D-482167BF6506}" srcOrd="1" destOrd="0" presId="urn:microsoft.com/office/officeart/2005/8/layout/hierarchy1"/>
    <dgm:cxn modelId="{C5634647-D683-436F-AED4-0BC3B3CF150C}" type="presParOf" srcId="{11B571A9-3293-42EA-B872-DE649E2047FC}" destId="{B677E504-48A2-4E82-92D6-4C502202AAE6}" srcOrd="1" destOrd="0" presId="urn:microsoft.com/office/officeart/2005/8/layout/hierarchy1"/>
    <dgm:cxn modelId="{29EE65EA-A805-4481-82A0-C4377489A4B1}" type="presParOf" srcId="{B677E504-48A2-4E82-92D6-4C502202AAE6}" destId="{9461BBEE-3CAA-4C98-BC7D-D0A1B5CC77F6}" srcOrd="0" destOrd="0" presId="urn:microsoft.com/office/officeart/2005/8/layout/hierarchy1"/>
    <dgm:cxn modelId="{856C482B-5849-46D3-8B72-BC25A2796429}" type="presParOf" srcId="{B677E504-48A2-4E82-92D6-4C502202AAE6}" destId="{2302C40F-869D-4569-9F00-6A71037A490E}" srcOrd="1" destOrd="0" presId="urn:microsoft.com/office/officeart/2005/8/layout/hierarchy1"/>
    <dgm:cxn modelId="{88A200A7-013F-40AD-AF16-6BB56F4D2CFF}" type="presParOf" srcId="{2302C40F-869D-4569-9F00-6A71037A490E}" destId="{932C0A03-0AF2-403B-B8D9-91F3EE69D82F}" srcOrd="0" destOrd="0" presId="urn:microsoft.com/office/officeart/2005/8/layout/hierarchy1"/>
    <dgm:cxn modelId="{FE2F2552-BF34-4B5B-8598-F94A08443194}" type="presParOf" srcId="{932C0A03-0AF2-403B-B8D9-91F3EE69D82F}" destId="{A53775C3-FC34-4968-ACF9-E60A19BAEAD6}" srcOrd="0" destOrd="0" presId="urn:microsoft.com/office/officeart/2005/8/layout/hierarchy1"/>
    <dgm:cxn modelId="{3C5E7F58-788C-4C95-873D-53FC196A4D67}" type="presParOf" srcId="{932C0A03-0AF2-403B-B8D9-91F3EE69D82F}" destId="{FF719272-1D71-4D6A-A66E-39288CB3B918}" srcOrd="1" destOrd="0" presId="urn:microsoft.com/office/officeart/2005/8/layout/hierarchy1"/>
    <dgm:cxn modelId="{E4627E44-E12A-45F9-997B-D81C2A065DE3}" type="presParOf" srcId="{2302C40F-869D-4569-9F00-6A71037A490E}" destId="{D2501648-20E1-416D-AC85-A408465847B7}" srcOrd="1" destOrd="0" presId="urn:microsoft.com/office/officeart/2005/8/layout/hierarchy1"/>
    <dgm:cxn modelId="{32C33E1F-6622-4983-989D-BB0EF63120E0}" type="presParOf" srcId="{D2501648-20E1-416D-AC85-A408465847B7}" destId="{395538CC-ADDA-4805-B5F7-05B538C94656}" srcOrd="0" destOrd="0" presId="urn:microsoft.com/office/officeart/2005/8/layout/hierarchy1"/>
    <dgm:cxn modelId="{36FFC3A9-5A70-478B-A88E-1059DFC1AD1A}" type="presParOf" srcId="{D2501648-20E1-416D-AC85-A408465847B7}" destId="{1EF1B81F-AED9-4DB7-81DE-394509C41DFA}" srcOrd="1" destOrd="0" presId="urn:microsoft.com/office/officeart/2005/8/layout/hierarchy1"/>
    <dgm:cxn modelId="{5CD8DCD8-BCCF-4F48-BCF5-849526F41BCA}" type="presParOf" srcId="{1EF1B81F-AED9-4DB7-81DE-394509C41DFA}" destId="{042AE4DB-FBC4-493B-B239-4E0DD1C7036C}" srcOrd="0" destOrd="0" presId="urn:microsoft.com/office/officeart/2005/8/layout/hierarchy1"/>
    <dgm:cxn modelId="{44ABC1AD-A60C-466C-9BEE-86723706A7A3}" type="presParOf" srcId="{042AE4DB-FBC4-493B-B239-4E0DD1C7036C}" destId="{52F1DA1F-BE3F-42F9-8953-569BBF80B7F0}" srcOrd="0" destOrd="0" presId="urn:microsoft.com/office/officeart/2005/8/layout/hierarchy1"/>
    <dgm:cxn modelId="{FDCCAA9D-0321-4C8D-A57B-CD311674D477}" type="presParOf" srcId="{042AE4DB-FBC4-493B-B239-4E0DD1C7036C}" destId="{CD939EF3-24D5-4CCF-A131-318EC48BE68D}" srcOrd="1" destOrd="0" presId="urn:microsoft.com/office/officeart/2005/8/layout/hierarchy1"/>
    <dgm:cxn modelId="{4F1E6CB2-4FEE-47DD-B66D-1EA09E096118}" type="presParOf" srcId="{1EF1B81F-AED9-4DB7-81DE-394509C41DFA}" destId="{6D786EDB-B7B4-4010-B658-C68DA77F0957}" srcOrd="1" destOrd="0" presId="urn:microsoft.com/office/officeart/2005/8/layout/hierarchy1"/>
    <dgm:cxn modelId="{67470732-460A-4E80-8980-E147CF2CC073}" type="presParOf" srcId="{6D786EDB-B7B4-4010-B658-C68DA77F0957}" destId="{6EAAE922-A6FA-45EF-A7AE-ABF4374DD0F2}" srcOrd="0" destOrd="0" presId="urn:microsoft.com/office/officeart/2005/8/layout/hierarchy1"/>
    <dgm:cxn modelId="{2B91F048-77DD-4796-9023-6F9209C3FD3F}" type="presParOf" srcId="{6D786EDB-B7B4-4010-B658-C68DA77F0957}" destId="{B1A88868-BC17-49D6-8235-F02EC762F6AC}" srcOrd="1" destOrd="0" presId="urn:microsoft.com/office/officeart/2005/8/layout/hierarchy1"/>
    <dgm:cxn modelId="{4CD000CF-909E-4E89-AED5-0E25DDBE4714}" type="presParOf" srcId="{B1A88868-BC17-49D6-8235-F02EC762F6AC}" destId="{E140D249-5D72-4573-B619-B1EFD4BB6672}" srcOrd="0" destOrd="0" presId="urn:microsoft.com/office/officeart/2005/8/layout/hierarchy1"/>
    <dgm:cxn modelId="{6BB38385-FAC0-41D2-9672-BAF6B199993D}" type="presParOf" srcId="{E140D249-5D72-4573-B619-B1EFD4BB6672}" destId="{41452753-363A-43F7-87FF-16F759E0CA39}" srcOrd="0" destOrd="0" presId="urn:microsoft.com/office/officeart/2005/8/layout/hierarchy1"/>
    <dgm:cxn modelId="{5BE350FA-CD76-41A8-B7BA-170DAEAB8D82}" type="presParOf" srcId="{E140D249-5D72-4573-B619-B1EFD4BB6672}" destId="{E35EAC1F-CE31-48E2-816E-C0F6576F9A92}" srcOrd="1" destOrd="0" presId="urn:microsoft.com/office/officeart/2005/8/layout/hierarchy1"/>
    <dgm:cxn modelId="{67DC4BC4-44B2-4DAD-BEE5-A4AF37CC5098}" type="presParOf" srcId="{B1A88868-BC17-49D6-8235-F02EC762F6AC}" destId="{665ABB67-65BC-493E-A2E0-906319E04CD6}" srcOrd="1" destOrd="0" presId="urn:microsoft.com/office/officeart/2005/8/layout/hierarchy1"/>
    <dgm:cxn modelId="{4CC38EEA-7986-4A86-B025-C17D1F308D5B}" type="presParOf" srcId="{D2501648-20E1-416D-AC85-A408465847B7}" destId="{98033203-7B72-420A-AD12-C50491558AB2}" srcOrd="2" destOrd="0" presId="urn:microsoft.com/office/officeart/2005/8/layout/hierarchy1"/>
    <dgm:cxn modelId="{B8F420B8-5418-4A99-81C2-7102C2119219}" type="presParOf" srcId="{D2501648-20E1-416D-AC85-A408465847B7}" destId="{BA000368-3F8F-46C3-9AE3-6A8B652EBAD9}" srcOrd="3" destOrd="0" presId="urn:microsoft.com/office/officeart/2005/8/layout/hierarchy1"/>
    <dgm:cxn modelId="{E2C99874-F4DD-4348-8F2A-C1BFEC42E5F0}" type="presParOf" srcId="{BA000368-3F8F-46C3-9AE3-6A8B652EBAD9}" destId="{F3F0786B-51DF-46F7-88BA-9372D275E980}" srcOrd="0" destOrd="0" presId="urn:microsoft.com/office/officeart/2005/8/layout/hierarchy1"/>
    <dgm:cxn modelId="{B0FBD044-33D7-4F47-9305-8F943F8DDC26}" type="presParOf" srcId="{F3F0786B-51DF-46F7-88BA-9372D275E980}" destId="{EEC36A75-F2D3-4BBF-9A2D-7B2372D66CAF}" srcOrd="0" destOrd="0" presId="urn:microsoft.com/office/officeart/2005/8/layout/hierarchy1"/>
    <dgm:cxn modelId="{28E30A40-3DBD-4C66-87A7-3E7E178EC9E8}" type="presParOf" srcId="{F3F0786B-51DF-46F7-88BA-9372D275E980}" destId="{231D216F-CFBF-4708-AAC4-C57210C069CE}" srcOrd="1" destOrd="0" presId="urn:microsoft.com/office/officeart/2005/8/layout/hierarchy1"/>
    <dgm:cxn modelId="{FED1F5DD-1C6B-411A-A11C-9139FDC7C8F6}" type="presParOf" srcId="{BA000368-3F8F-46C3-9AE3-6A8B652EBAD9}" destId="{CA304E93-27F4-42C6-B7A5-C9DFBDC925A2}" srcOrd="1" destOrd="0" presId="urn:microsoft.com/office/officeart/2005/8/layout/hierarchy1"/>
    <dgm:cxn modelId="{85955BCB-B56A-4520-8396-160E7C75DD1F}" type="presParOf" srcId="{CA304E93-27F4-42C6-B7A5-C9DFBDC925A2}" destId="{4332342B-29E4-452B-9C70-3CB7739C5347}" srcOrd="0" destOrd="0" presId="urn:microsoft.com/office/officeart/2005/8/layout/hierarchy1"/>
    <dgm:cxn modelId="{F94EDC03-1770-4FAC-86BC-2E3E0727EE99}" type="presParOf" srcId="{CA304E93-27F4-42C6-B7A5-C9DFBDC925A2}" destId="{36B8E59E-549E-4666-9C4B-0BF8D8D77A19}" srcOrd="1" destOrd="0" presId="urn:microsoft.com/office/officeart/2005/8/layout/hierarchy1"/>
    <dgm:cxn modelId="{E20FDB50-F310-4C94-8CEB-103F065E8506}" type="presParOf" srcId="{36B8E59E-549E-4666-9C4B-0BF8D8D77A19}" destId="{F5624B9A-92B2-4228-9EB3-13EA85388EFA}" srcOrd="0" destOrd="0" presId="urn:microsoft.com/office/officeart/2005/8/layout/hierarchy1"/>
    <dgm:cxn modelId="{2CF214C6-9369-4EA4-9A4A-DD2E29E09F3B}" type="presParOf" srcId="{F5624B9A-92B2-4228-9EB3-13EA85388EFA}" destId="{658BFB1E-03E9-444A-94B8-CDDEC38C724B}" srcOrd="0" destOrd="0" presId="urn:microsoft.com/office/officeart/2005/8/layout/hierarchy1"/>
    <dgm:cxn modelId="{82E72619-C7BF-4039-B33C-87946FF494C4}" type="presParOf" srcId="{F5624B9A-92B2-4228-9EB3-13EA85388EFA}" destId="{29052889-16FD-4FC8-BF35-6C7CCFF67D41}" srcOrd="1" destOrd="0" presId="urn:microsoft.com/office/officeart/2005/8/layout/hierarchy1"/>
    <dgm:cxn modelId="{20286FC7-EBE8-4D59-98A4-D96725298118}" type="presParOf" srcId="{36B8E59E-549E-4666-9C4B-0BF8D8D77A19}" destId="{E68DF051-DBA3-4476-B77F-34748C4226F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BAF6B-D34A-4ACA-9612-87CFAAF0953A}" type="datetimeFigureOut">
              <a:rPr lang="nl-BE" smtClean="0"/>
              <a:pPr/>
              <a:t>22/06/2011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AF803-AA9C-4CF3-A0E6-DA769F3112DA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1506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862AD-1499-467F-87EB-A7D550AE7E95}" type="datetimeFigureOut">
              <a:rPr lang="nl-BE" smtClean="0"/>
              <a:pPr/>
              <a:t>22/06/2011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2B70B-D577-4822-827B-05D3059DF319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4002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B70B-D577-4822-827B-05D3059DF319}" type="slidenum">
              <a:rPr lang="nl-BE" smtClean="0"/>
              <a:pPr/>
              <a:t>1</a:t>
            </a:fld>
            <a:endParaRPr lang="nl-B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B70B-D577-4822-827B-05D3059DF319}" type="slidenum">
              <a:rPr lang="nl-BE" smtClean="0"/>
              <a:pPr/>
              <a:t>10</a:t>
            </a:fld>
            <a:endParaRPr lang="nl-B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B70B-D577-4822-827B-05D3059DF319}" type="slidenum">
              <a:rPr lang="nl-BE" smtClean="0"/>
              <a:pPr/>
              <a:t>11</a:t>
            </a:fld>
            <a:endParaRPr lang="nl-B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B70B-D577-4822-827B-05D3059DF319}" type="slidenum">
              <a:rPr lang="nl-BE" smtClean="0"/>
              <a:pPr/>
              <a:t>12</a:t>
            </a:fld>
            <a:endParaRPr lang="nl-B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B70B-D577-4822-827B-05D3059DF319}" type="slidenum">
              <a:rPr lang="nl-BE" smtClean="0"/>
              <a:pPr/>
              <a:t>13</a:t>
            </a:fld>
            <a:endParaRPr lang="nl-B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B70B-D577-4822-827B-05D3059DF319}" type="slidenum">
              <a:rPr lang="nl-BE" smtClean="0"/>
              <a:pPr/>
              <a:t>14</a:t>
            </a:fld>
            <a:endParaRPr lang="nl-B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B70B-D577-4822-827B-05D3059DF319}" type="slidenum">
              <a:rPr lang="nl-BE" smtClean="0"/>
              <a:pPr/>
              <a:t>15</a:t>
            </a:fld>
            <a:endParaRPr lang="nl-B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B70B-D577-4822-827B-05D3059DF319}" type="slidenum">
              <a:rPr lang="nl-BE" smtClean="0"/>
              <a:pPr/>
              <a:t>16</a:t>
            </a:fld>
            <a:endParaRPr lang="nl-B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B70B-D577-4822-827B-05D3059DF319}" type="slidenum">
              <a:rPr lang="nl-BE" smtClean="0"/>
              <a:pPr/>
              <a:t>17</a:t>
            </a:fld>
            <a:endParaRPr lang="nl-B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B70B-D577-4822-827B-05D3059DF319}" type="slidenum">
              <a:rPr lang="nl-BE" smtClean="0"/>
              <a:pPr/>
              <a:t>18</a:t>
            </a:fld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B70B-D577-4822-827B-05D3059DF319}" type="slidenum">
              <a:rPr lang="nl-BE" smtClean="0"/>
              <a:pPr/>
              <a:t>2</a:t>
            </a:fld>
            <a:endParaRPr lang="nl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B70B-D577-4822-827B-05D3059DF319}" type="slidenum">
              <a:rPr lang="nl-BE" smtClean="0"/>
              <a:pPr/>
              <a:t>3</a:t>
            </a:fld>
            <a:endParaRPr lang="nl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B70B-D577-4822-827B-05D3059DF319}" type="slidenum">
              <a:rPr lang="nl-BE" smtClean="0"/>
              <a:pPr/>
              <a:t>4</a:t>
            </a:fld>
            <a:endParaRPr lang="nl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B70B-D577-4822-827B-05D3059DF319}" type="slidenum">
              <a:rPr lang="nl-BE" smtClean="0"/>
              <a:pPr/>
              <a:t>5</a:t>
            </a:fld>
            <a:endParaRPr lang="nl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B70B-D577-4822-827B-05D3059DF319}" type="slidenum">
              <a:rPr lang="nl-BE" smtClean="0"/>
              <a:pPr/>
              <a:t>6</a:t>
            </a:fld>
            <a:endParaRPr lang="nl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B70B-D577-4822-827B-05D3059DF319}" type="slidenum">
              <a:rPr lang="nl-BE" smtClean="0"/>
              <a:pPr/>
              <a:t>7</a:t>
            </a:fld>
            <a:endParaRPr lang="nl-B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B70B-D577-4822-827B-05D3059DF319}" type="slidenum">
              <a:rPr lang="nl-BE" smtClean="0"/>
              <a:pPr/>
              <a:t>8</a:t>
            </a:fld>
            <a:endParaRPr lang="nl-B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B70B-D577-4822-827B-05D3059DF319}" type="slidenum">
              <a:rPr lang="nl-BE" smtClean="0"/>
              <a:pPr/>
              <a:t>9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007DA29-C4F1-4971-AE87-73514E9803FB}" type="datetime1">
              <a:rPr lang="nl-BE" smtClean="0"/>
              <a:t>22/06/2011</a:t>
            </a:fld>
            <a:endParaRPr lang="nl-BE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nl-BE"/>
          </a:p>
        </p:txBody>
      </p:sp>
      <p:sp>
        <p:nvSpPr>
          <p:cNvPr id="10" name="Rechthoe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hoe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hthoe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hoe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 verbindingslijn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hte verbindingslijn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echte verbindingslijn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echte verbindingslijn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echte verbindingslijn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echte verbindingslijn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hthoe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7DC2AE7-163C-4D2E-B984-7A8A090B551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C6E3-A054-4575-9857-BD78D07082E0}" type="datetime1">
              <a:rPr lang="nl-BE" smtClean="0"/>
              <a:t>22/06/2011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2AE7-163C-4D2E-B984-7A8A090B551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D170-3D4D-4C64-9A88-5529F2153885}" type="datetime1">
              <a:rPr lang="nl-BE" smtClean="0"/>
              <a:t>22/06/2011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2AE7-163C-4D2E-B984-7A8A090B551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/>
          <a:lstStyle/>
          <a:p>
            <a:pPr lvl="0" eaLnBrk="1" latinLnBrk="0" hangingPunct="1"/>
            <a:r>
              <a:rPr lang="nl-NL" dirty="0" smtClean="0"/>
              <a:t>Klik om de modelstijlen te bewerken</a:t>
            </a:r>
          </a:p>
          <a:p>
            <a:pPr lvl="1" eaLnBrk="1" latinLnBrk="0" hangingPunct="1"/>
            <a:r>
              <a:rPr lang="nl-NL" dirty="0" smtClean="0"/>
              <a:t>Tweede niveau</a:t>
            </a:r>
          </a:p>
          <a:p>
            <a:pPr lvl="2" eaLnBrk="1" latinLnBrk="0" hangingPunct="1"/>
            <a:r>
              <a:rPr lang="nl-NL" dirty="0" smtClean="0"/>
              <a:t>Derde niveau</a:t>
            </a:r>
          </a:p>
          <a:p>
            <a:pPr lvl="3" eaLnBrk="1" latinLnBrk="0" hangingPunct="1"/>
            <a:r>
              <a:rPr lang="nl-NL" dirty="0" smtClean="0"/>
              <a:t>Vierde niveau</a:t>
            </a:r>
          </a:p>
          <a:p>
            <a:pPr lvl="4" eaLnBrk="1" latinLnBrk="0" hangingPunct="1"/>
            <a:r>
              <a:rPr lang="nl-NL" dirty="0" smtClean="0"/>
              <a:t>Vijfde niveau</a:t>
            </a:r>
            <a:endParaRPr kumimoji="0" lang="en-US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EA5C5E8-CD64-4594-B834-071676386716}" type="datetime1">
              <a:rPr lang="nl-BE" smtClean="0"/>
              <a:t>22/06/2011</a:t>
            </a:fld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DC2AE7-163C-4D2E-B984-7A8A090B5519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AD60F3F-FC88-4E0C-81DE-89986D79DE03}" type="datetime1">
              <a:rPr lang="nl-BE" smtClean="0"/>
              <a:t>22/06/2011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nl-BE"/>
          </a:p>
        </p:txBody>
      </p:sp>
      <p:sp>
        <p:nvSpPr>
          <p:cNvPr id="9" name="Rechthoe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hoe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e verbindingslijn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echte verbindingslijn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echte verbindingslijn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echte verbindingslijn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echte verbindingslijn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hthoe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hte verbindingslijn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7DC2AE7-163C-4D2E-B984-7A8A090B551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dirty="0" smtClean="0"/>
              <a:t>Klik om de stijl te bewerken</a:t>
            </a:r>
            <a:endParaRPr kumimoji="0"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A44A-C60F-464E-8B52-15A3E9F7DCAB}" type="datetime1">
              <a:rPr lang="nl-BE" smtClean="0"/>
              <a:t>22/06/2011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2AE7-163C-4D2E-B984-7A8A090B5519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3657600" cy="5191472"/>
          </a:xfrm>
        </p:spPr>
        <p:txBody>
          <a:bodyPr/>
          <a:lstStyle/>
          <a:p>
            <a:pPr lvl="0" eaLnBrk="1" latinLnBrk="0" hangingPunct="1"/>
            <a:r>
              <a:rPr lang="nl-NL" dirty="0" smtClean="0"/>
              <a:t>Klik om de modelstijlen te bewerken</a:t>
            </a:r>
          </a:p>
          <a:p>
            <a:pPr lvl="1" eaLnBrk="1" latinLnBrk="0" hangingPunct="1"/>
            <a:r>
              <a:rPr lang="nl-NL" dirty="0" smtClean="0"/>
              <a:t>Tweede niveau</a:t>
            </a:r>
          </a:p>
          <a:p>
            <a:pPr lvl="2" eaLnBrk="1" latinLnBrk="0" hangingPunct="1"/>
            <a:r>
              <a:rPr lang="nl-NL" dirty="0" smtClean="0"/>
              <a:t>Derde niveau</a:t>
            </a:r>
          </a:p>
          <a:p>
            <a:pPr lvl="3" eaLnBrk="1" latinLnBrk="0" hangingPunct="1"/>
            <a:r>
              <a:rPr lang="nl-NL" dirty="0" smtClean="0"/>
              <a:t>Vierde niveau</a:t>
            </a:r>
          </a:p>
          <a:p>
            <a:pPr lvl="4" eaLnBrk="1" latinLnBrk="0" hangingPunct="1"/>
            <a:r>
              <a:rPr lang="nl-NL" dirty="0" smtClean="0"/>
              <a:t>Vijfde niveau</a:t>
            </a:r>
            <a:endParaRPr kumimoji="0" lang="en-US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270248" y="980728"/>
            <a:ext cx="3657600" cy="5191472"/>
          </a:xfrm>
        </p:spPr>
        <p:txBody>
          <a:bodyPr/>
          <a:lstStyle/>
          <a:p>
            <a:pPr lvl="0" eaLnBrk="1" latinLnBrk="0" hangingPunct="1"/>
            <a:r>
              <a:rPr lang="nl-NL" dirty="0" smtClean="0"/>
              <a:t>Klik om de modelstijlen te bewerken</a:t>
            </a:r>
          </a:p>
          <a:p>
            <a:pPr lvl="1" eaLnBrk="1" latinLnBrk="0" hangingPunct="1"/>
            <a:r>
              <a:rPr lang="nl-NL" dirty="0" smtClean="0"/>
              <a:t>Tweede niveau</a:t>
            </a:r>
          </a:p>
          <a:p>
            <a:pPr lvl="2" eaLnBrk="1" latinLnBrk="0" hangingPunct="1"/>
            <a:r>
              <a:rPr lang="nl-NL" dirty="0" smtClean="0"/>
              <a:t>Derde niveau</a:t>
            </a:r>
          </a:p>
          <a:p>
            <a:pPr lvl="3" eaLnBrk="1" latinLnBrk="0" hangingPunct="1"/>
            <a:r>
              <a:rPr lang="nl-NL" dirty="0" smtClean="0"/>
              <a:t>Vierde niveau</a:t>
            </a:r>
          </a:p>
          <a:p>
            <a:pPr lvl="4" eaLnBrk="1" latinLnBrk="0" hangingPunct="1"/>
            <a:r>
              <a:rPr lang="nl-NL" dirty="0" smtClean="0"/>
              <a:t>Vijfde niveau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563662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nl-NL" dirty="0" smtClean="0"/>
              <a:t>Klik om de stijl te bewerken</a:t>
            </a:r>
            <a:endParaRPr kumimoji="0" lang="en-US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ED50-E884-4E22-A25E-9CF2EC5F13F6}" type="datetime1">
              <a:rPr lang="nl-BE" smtClean="0"/>
              <a:t>22/06/2011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2AE7-163C-4D2E-B984-7A8A090B5519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57200" y="1772816"/>
            <a:ext cx="3657600" cy="4475584"/>
          </a:xfrm>
        </p:spPr>
        <p:txBody>
          <a:bodyPr/>
          <a:lstStyle/>
          <a:p>
            <a:pPr lvl="0" eaLnBrk="1" latinLnBrk="0" hangingPunct="1"/>
            <a:r>
              <a:rPr lang="nl-NL" dirty="0" smtClean="0"/>
              <a:t>Klik om de modelstijlen te bewerken</a:t>
            </a:r>
          </a:p>
          <a:p>
            <a:pPr lvl="1" eaLnBrk="1" latinLnBrk="0" hangingPunct="1"/>
            <a:r>
              <a:rPr lang="nl-NL" dirty="0" smtClean="0"/>
              <a:t>Tweede niveau</a:t>
            </a:r>
          </a:p>
          <a:p>
            <a:pPr lvl="2" eaLnBrk="1" latinLnBrk="0" hangingPunct="1"/>
            <a:r>
              <a:rPr lang="nl-NL" dirty="0" smtClean="0"/>
              <a:t>Derde niveau</a:t>
            </a:r>
          </a:p>
          <a:p>
            <a:pPr lvl="3" eaLnBrk="1" latinLnBrk="0" hangingPunct="1"/>
            <a:r>
              <a:rPr lang="nl-NL" dirty="0" smtClean="0"/>
              <a:t>Vierde niveau</a:t>
            </a:r>
          </a:p>
          <a:p>
            <a:pPr lvl="4" eaLnBrk="1" latinLnBrk="0" hangingPunct="1"/>
            <a:r>
              <a:rPr lang="nl-NL" dirty="0" smtClean="0"/>
              <a:t>Vijfde niveau</a:t>
            </a:r>
            <a:endParaRPr kumimoji="0" lang="en-US" dirty="0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quarter" idx="4"/>
          </p:nvPr>
        </p:nvSpPr>
        <p:spPr>
          <a:xfrm>
            <a:off x="4371975" y="1772816"/>
            <a:ext cx="3657600" cy="4475584"/>
          </a:xfrm>
        </p:spPr>
        <p:txBody>
          <a:bodyPr/>
          <a:lstStyle/>
          <a:p>
            <a:pPr lvl="0" eaLnBrk="1" latinLnBrk="0" hangingPunct="1"/>
            <a:r>
              <a:rPr lang="nl-NL" dirty="0" smtClean="0"/>
              <a:t>Klik om de modelstijlen te bewerken</a:t>
            </a:r>
          </a:p>
          <a:p>
            <a:pPr lvl="1" eaLnBrk="1" latinLnBrk="0" hangingPunct="1"/>
            <a:r>
              <a:rPr lang="nl-NL" dirty="0" smtClean="0"/>
              <a:t>Tweede niveau</a:t>
            </a:r>
          </a:p>
          <a:p>
            <a:pPr lvl="2" eaLnBrk="1" latinLnBrk="0" hangingPunct="1"/>
            <a:r>
              <a:rPr lang="nl-NL" dirty="0" smtClean="0"/>
              <a:t>Derde niveau</a:t>
            </a:r>
          </a:p>
          <a:p>
            <a:pPr lvl="3" eaLnBrk="1" latinLnBrk="0" hangingPunct="1"/>
            <a:r>
              <a:rPr lang="nl-NL" dirty="0" smtClean="0"/>
              <a:t>Vierde niveau</a:t>
            </a:r>
          </a:p>
          <a:p>
            <a:pPr lvl="4" eaLnBrk="1" latinLnBrk="0" hangingPunct="1"/>
            <a:r>
              <a:rPr lang="nl-NL" dirty="0" smtClean="0"/>
              <a:t>Vijfde niveau</a:t>
            </a:r>
            <a:endParaRPr kumimoji="0" lang="en-US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"/>
          </p:nvPr>
        </p:nvSpPr>
        <p:spPr>
          <a:xfrm>
            <a:off x="467544" y="980728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nl-NL" dirty="0" smtClean="0"/>
              <a:t>Klik om de modelstijlen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3"/>
          </p:nvPr>
        </p:nvSpPr>
        <p:spPr>
          <a:xfrm>
            <a:off x="4355976" y="980728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nl-NL" dirty="0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FDE20F3-D5FD-42DA-8097-57FCBBA0F1E8}" type="datetime1">
              <a:rPr lang="nl-BE" smtClean="0"/>
              <a:t>22/06/2011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DC2AE7-163C-4D2E-B984-7A8A090B5519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BD74-7430-4D2D-B6C6-59708CC120B0}" type="datetime1">
              <a:rPr lang="nl-BE" smtClean="0"/>
              <a:t>22/06/2011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2AE7-163C-4D2E-B984-7A8A090B551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hte verbindingslijn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hthoe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e verbindingslijn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Tijdelijke aanduiding voor inhoud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1" name="Tijdelijke aanduiding voor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B241B97-219E-4B12-8CE4-EBF32C447A39}" type="datetime1">
              <a:rPr lang="nl-BE" smtClean="0"/>
              <a:t>22/06/2011</a:t>
            </a:fld>
            <a:endParaRPr lang="nl-BE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DC2AE7-163C-4D2E-B984-7A8A090B5519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23" name="Tijdelijke aanduiding voor voettekst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nl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hthoe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 verbindingslijn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echte verbindingslijn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echte verbindingslijn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6B8949-841F-4594-B746-DDB36F5026C0}" type="datetime1">
              <a:rPr lang="nl-BE" smtClean="0"/>
              <a:t>22/06/2011</a:t>
            </a:fld>
            <a:endParaRPr lang="nl-BE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DC2AE7-163C-4D2E-B984-7A8A090B5519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 verbindingslijn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7467600" cy="549322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dirty="0" smtClean="0"/>
              <a:t>Klik om de modelstijlen te bewerken</a:t>
            </a:r>
          </a:p>
          <a:p>
            <a:pPr lvl="1" eaLnBrk="1" latinLnBrk="0" hangingPunct="1"/>
            <a:r>
              <a:rPr kumimoji="0" lang="nl-NL" dirty="0" smtClean="0"/>
              <a:t>Tweede niveau</a:t>
            </a:r>
          </a:p>
          <a:p>
            <a:pPr lvl="2" eaLnBrk="1" latinLnBrk="0" hangingPunct="1"/>
            <a:r>
              <a:rPr kumimoji="0" lang="nl-NL" dirty="0" smtClean="0"/>
              <a:t>Derde niveau</a:t>
            </a:r>
          </a:p>
          <a:p>
            <a:pPr lvl="3" eaLnBrk="1" latinLnBrk="0" hangingPunct="1"/>
            <a:r>
              <a:rPr kumimoji="0" lang="nl-NL" dirty="0" smtClean="0"/>
              <a:t>Vierde niveau</a:t>
            </a:r>
          </a:p>
          <a:p>
            <a:pPr lvl="4" eaLnBrk="1" latinLnBrk="0" hangingPunct="1"/>
            <a:r>
              <a:rPr kumimoji="0" lang="nl-NL" dirty="0" smtClean="0"/>
              <a:t>Vijfde niveau</a:t>
            </a:r>
            <a:endParaRPr kumimoji="0" lang="en-US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F59AF6F-0CCB-4DA9-9847-B76B3A859AD1}" type="datetime1">
              <a:rPr lang="nl-BE" smtClean="0"/>
              <a:t>22/06/2011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hoe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 verbindingslijn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DC2AE7-163C-4D2E-B984-7A8A090B551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528936"/>
          </a:xfrm>
        </p:spPr>
        <p:txBody>
          <a:bodyPr/>
          <a:lstStyle/>
          <a:p>
            <a:r>
              <a:rPr lang="nl-BE" dirty="0" smtClean="0"/>
              <a:t>Bachelorproef:</a:t>
            </a:r>
            <a:br>
              <a:rPr lang="nl-BE" dirty="0" smtClean="0"/>
            </a:br>
            <a:r>
              <a:rPr lang="nl-BE" dirty="0" smtClean="0"/>
              <a:t>Validatie van de analyse van lichaamsvochten op XE-5000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286000" y="4653136"/>
            <a:ext cx="6172200" cy="1721786"/>
          </a:xfrm>
        </p:spPr>
        <p:txBody>
          <a:bodyPr>
            <a:normAutofit lnSpcReduction="10000"/>
          </a:bodyPr>
          <a:lstStyle/>
          <a:p>
            <a:r>
              <a:rPr lang="nl-BE" dirty="0" smtClean="0"/>
              <a:t>Student: De Meyer Karen</a:t>
            </a:r>
          </a:p>
          <a:p>
            <a:r>
              <a:rPr lang="nl-BE" dirty="0" smtClean="0"/>
              <a:t>Mentor: Dr. </a:t>
            </a:r>
            <a:r>
              <a:rPr lang="nl-BE" dirty="0" err="1" smtClean="0"/>
              <a:t>Stove</a:t>
            </a:r>
            <a:r>
              <a:rPr lang="nl-BE" dirty="0" smtClean="0"/>
              <a:t> Veronique</a:t>
            </a:r>
          </a:p>
          <a:p>
            <a:r>
              <a:rPr lang="nl-BE" dirty="0" smtClean="0"/>
              <a:t>Promotor: </a:t>
            </a:r>
            <a:r>
              <a:rPr lang="nl-BE" dirty="0" err="1" smtClean="0"/>
              <a:t>Alaerts</a:t>
            </a:r>
            <a:r>
              <a:rPr lang="nl-BE" dirty="0" smtClean="0"/>
              <a:t> </a:t>
            </a:r>
            <a:r>
              <a:rPr lang="nl-BE" dirty="0" err="1" smtClean="0"/>
              <a:t>Goedele</a:t>
            </a:r>
            <a:endParaRPr lang="nl-BE" dirty="0" smtClean="0"/>
          </a:p>
          <a:p>
            <a:r>
              <a:rPr lang="nl-BE" dirty="0" smtClean="0"/>
              <a:t>Academiejaar: 2010-2011</a:t>
            </a:r>
          </a:p>
          <a:p>
            <a:r>
              <a:rPr lang="nl-BE" dirty="0" smtClean="0"/>
              <a:t>Stageplaats: 24-uurs laboratorium UZ Gent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2AE7-163C-4D2E-B984-7A8A090B5519}" type="slidenum">
              <a:rPr lang="nl-BE" smtClean="0"/>
              <a:pPr/>
              <a:t>1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Resultaten &amp; discussie </a:t>
            </a:r>
            <a:endParaRPr lang="nl-BE" dirty="0"/>
          </a:p>
        </p:txBody>
      </p:sp>
      <p:sp>
        <p:nvSpPr>
          <p:cNvPr id="13" name="Tijdelijke aanduiding voor tekst 5"/>
          <p:cNvSpPr txBox="1">
            <a:spLocks/>
          </p:cNvSpPr>
          <p:nvPr/>
        </p:nvSpPr>
        <p:spPr>
          <a:xfrm>
            <a:off x="467544" y="836712"/>
            <a:ext cx="7560840" cy="36004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vert="horz" rtlCol="0" anchor="ctr">
            <a:noAutofit/>
          </a:bodyPr>
          <a:lstStyle/>
          <a:p>
            <a:pPr lvl="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nl-BE" sz="2000" b="1" dirty="0" smtClean="0">
                <a:solidFill>
                  <a:srgbClr val="FFFFFF"/>
                </a:solidFill>
              </a:rPr>
              <a:t>Differentiatie Manueel ↔ </a:t>
            </a:r>
            <a:r>
              <a:rPr kumimoji="0" lang="nl-B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XE-5000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"/>
          </p:nvPr>
        </p:nvSpPr>
        <p:spPr>
          <a:xfrm>
            <a:off x="467544" y="1340768"/>
            <a:ext cx="3657600" cy="311256"/>
          </a:xfrm>
        </p:spPr>
        <p:txBody>
          <a:bodyPr/>
          <a:lstStyle/>
          <a:p>
            <a:pPr algn="ctr"/>
            <a:r>
              <a:rPr lang="nl-BE" dirty="0" err="1" smtClean="0"/>
              <a:t>Peritoneaal</a:t>
            </a:r>
            <a:r>
              <a:rPr lang="nl-BE" dirty="0" smtClean="0"/>
              <a:t> dialysevocht</a:t>
            </a:r>
            <a:endParaRPr lang="nl-BE" dirty="0"/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3"/>
          </p:nvPr>
        </p:nvSpPr>
        <p:spPr>
          <a:xfrm>
            <a:off x="4355976" y="1340768"/>
            <a:ext cx="3657600" cy="311256"/>
          </a:xfrm>
        </p:spPr>
        <p:txBody>
          <a:bodyPr/>
          <a:lstStyle/>
          <a:p>
            <a:pPr algn="ctr"/>
            <a:r>
              <a:rPr lang="nl-BE" dirty="0" err="1" smtClean="0"/>
              <a:t>Synoviaal</a:t>
            </a:r>
            <a:r>
              <a:rPr lang="nl-BE" dirty="0" smtClean="0"/>
              <a:t> vocht</a:t>
            </a:r>
            <a:endParaRPr lang="nl-BE" dirty="0"/>
          </a:p>
        </p:txBody>
      </p:sp>
      <p:graphicFrame>
        <p:nvGraphicFramePr>
          <p:cNvPr id="12" name="Grafiek 11"/>
          <p:cNvGraphicFramePr>
            <a:graphicFrameLocks/>
          </p:cNvGraphicFramePr>
          <p:nvPr/>
        </p:nvGraphicFramePr>
        <p:xfrm>
          <a:off x="0" y="4365104"/>
          <a:ext cx="4209315" cy="249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afiek 15"/>
          <p:cNvGraphicFramePr>
            <a:graphicFrameLocks/>
          </p:cNvGraphicFramePr>
          <p:nvPr/>
        </p:nvGraphicFramePr>
        <p:xfrm>
          <a:off x="0" y="1700808"/>
          <a:ext cx="4137307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Grafiek 19"/>
          <p:cNvGraphicFramePr>
            <a:graphicFrameLocks/>
          </p:cNvGraphicFramePr>
          <p:nvPr/>
        </p:nvGraphicFramePr>
        <p:xfrm>
          <a:off x="4283968" y="4293096"/>
          <a:ext cx="4464496" cy="2564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Grafiek 21"/>
          <p:cNvGraphicFramePr>
            <a:graphicFrameLocks/>
          </p:cNvGraphicFramePr>
          <p:nvPr/>
        </p:nvGraphicFramePr>
        <p:xfrm>
          <a:off x="4283968" y="1700808"/>
          <a:ext cx="460851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ijdelijke aanduiding voor dia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2AE7-163C-4D2E-B984-7A8A090B5519}" type="slidenum">
              <a:rPr lang="nl-BE" smtClean="0"/>
              <a:pPr/>
              <a:t>10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543800" cy="648072"/>
          </a:xfrm>
        </p:spPr>
        <p:txBody>
          <a:bodyPr/>
          <a:lstStyle/>
          <a:p>
            <a:r>
              <a:rPr lang="nl-BE" dirty="0" smtClean="0"/>
              <a:t>Resultaten &amp; discussie </a:t>
            </a:r>
            <a:endParaRPr lang="nl-BE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772816"/>
            <a:ext cx="4032448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844824"/>
            <a:ext cx="3740536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844824"/>
            <a:ext cx="4032447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1844824"/>
            <a:ext cx="3748729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jdelijke aanduiding voor tekst 5"/>
          <p:cNvSpPr txBox="1">
            <a:spLocks/>
          </p:cNvSpPr>
          <p:nvPr/>
        </p:nvSpPr>
        <p:spPr>
          <a:xfrm>
            <a:off x="467544" y="908720"/>
            <a:ext cx="7560840" cy="36004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vert="horz" rtlCol="0" anchor="ctr">
            <a:noAutofit/>
          </a:bodyPr>
          <a:lstStyle/>
          <a:p>
            <a:pPr lvl="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nl-BE" sz="2000" b="1" dirty="0" smtClean="0">
                <a:solidFill>
                  <a:srgbClr val="FFFFFF"/>
                </a:solidFill>
              </a:rPr>
              <a:t>Differentiatie Manueel ↔ </a:t>
            </a:r>
            <a:r>
              <a:rPr kumimoji="0" lang="nl-BE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CellaVision</a:t>
            </a:r>
            <a:endParaRPr kumimoji="0" lang="nl-BE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"/>
          </p:nvPr>
        </p:nvSpPr>
        <p:spPr>
          <a:xfrm>
            <a:off x="467544" y="1412776"/>
            <a:ext cx="3657600" cy="311256"/>
          </a:xfrm>
        </p:spPr>
        <p:txBody>
          <a:bodyPr/>
          <a:lstStyle/>
          <a:p>
            <a:pPr algn="ctr"/>
            <a:r>
              <a:rPr lang="nl-BE" dirty="0" err="1" smtClean="0"/>
              <a:t>Pleuravocht</a:t>
            </a:r>
            <a:endParaRPr lang="nl-BE" dirty="0"/>
          </a:p>
        </p:txBody>
      </p:sp>
      <p:sp>
        <p:nvSpPr>
          <p:cNvPr id="19" name="Tijdelijke aanduiding voor tekst 14"/>
          <p:cNvSpPr txBox="1">
            <a:spLocks/>
          </p:cNvSpPr>
          <p:nvPr/>
        </p:nvSpPr>
        <p:spPr>
          <a:xfrm>
            <a:off x="4355976" y="1412776"/>
            <a:ext cx="3657600" cy="31125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vert="horz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nl-BE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Ascitesvocht</a:t>
            </a:r>
            <a:endParaRPr kumimoji="0" lang="nl-BE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2AE7-163C-4D2E-B984-7A8A090B5519}" type="slidenum">
              <a:rPr lang="nl-BE" smtClean="0"/>
              <a:pPr/>
              <a:t>11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Resultaten &amp; discussie </a:t>
            </a:r>
            <a:endParaRPr lang="nl-BE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2AE7-163C-4D2E-B984-7A8A090B5519}" type="slidenum">
              <a:rPr lang="nl-BE" smtClean="0"/>
              <a:pPr/>
              <a:t>12</a:t>
            </a:fld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"/>
          </p:nvPr>
        </p:nvSpPr>
        <p:spPr>
          <a:xfrm>
            <a:off x="467544" y="980728"/>
            <a:ext cx="7560840" cy="658368"/>
          </a:xfrm>
        </p:spPr>
        <p:txBody>
          <a:bodyPr/>
          <a:lstStyle/>
          <a:p>
            <a:pPr algn="ctr"/>
            <a:r>
              <a:rPr lang="nl-BE" dirty="0" err="1" smtClean="0"/>
              <a:t>Pleuravocht</a:t>
            </a:r>
            <a:endParaRPr lang="nl-BE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772816"/>
            <a:ext cx="8064896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fgeronde rechthoek 8"/>
          <p:cNvSpPr/>
          <p:nvPr/>
        </p:nvSpPr>
        <p:spPr>
          <a:xfrm>
            <a:off x="179512" y="6021288"/>
            <a:ext cx="7992888" cy="2160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Resultaten &amp; discussie </a:t>
            </a:r>
            <a:endParaRPr lang="nl-BE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2AE7-163C-4D2E-B984-7A8A090B5519}" type="slidenum">
              <a:rPr lang="nl-BE" smtClean="0"/>
              <a:pPr/>
              <a:t>13</a:t>
            </a:fld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"/>
          </p:nvPr>
        </p:nvSpPr>
        <p:spPr>
          <a:xfrm>
            <a:off x="467544" y="980728"/>
            <a:ext cx="7560840" cy="658368"/>
          </a:xfrm>
        </p:spPr>
        <p:txBody>
          <a:bodyPr/>
          <a:lstStyle/>
          <a:p>
            <a:pPr algn="ctr"/>
            <a:r>
              <a:rPr lang="nl-BE" dirty="0" err="1" smtClean="0"/>
              <a:t>Ascitesvocht</a:t>
            </a:r>
            <a:endParaRPr lang="nl-BE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7992888" cy="500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fgeronde rechthoek 8"/>
          <p:cNvSpPr/>
          <p:nvPr/>
        </p:nvSpPr>
        <p:spPr>
          <a:xfrm>
            <a:off x="179512" y="3573016"/>
            <a:ext cx="7992888" cy="2160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Conclusie</a:t>
            </a:r>
            <a:endParaRPr lang="nl-BE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323528" y="764704"/>
          <a:ext cx="828092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2AE7-163C-4D2E-B984-7A8A090B5519}" type="slidenum">
              <a:rPr lang="nl-BE" smtClean="0"/>
              <a:pPr/>
              <a:t>14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Conclusie</a:t>
            </a:r>
            <a:endParaRPr lang="nl-BE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323528" y="1268760"/>
          <a:ext cx="777686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2AE7-163C-4D2E-B984-7A8A090B5519}" type="slidenum">
              <a:rPr lang="nl-BE" smtClean="0"/>
              <a:pPr/>
              <a:t>15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Conclusie</a:t>
            </a:r>
            <a:endParaRPr lang="nl-BE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323528" y="188640"/>
          <a:ext cx="828092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2AE7-163C-4D2E-B984-7A8A090B5519}" type="slidenum">
              <a:rPr lang="nl-BE" smtClean="0"/>
              <a:pPr/>
              <a:t>16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528936"/>
          </a:xfrm>
        </p:spPr>
        <p:txBody>
          <a:bodyPr/>
          <a:lstStyle/>
          <a:p>
            <a:r>
              <a:rPr lang="nl-BE" dirty="0" smtClean="0"/>
              <a:t>Bachelorproef:</a:t>
            </a:r>
            <a:br>
              <a:rPr lang="nl-BE" dirty="0" smtClean="0"/>
            </a:br>
            <a:r>
              <a:rPr lang="nl-BE" dirty="0" smtClean="0"/>
              <a:t>Validatie van de analyse van lichaamsvochten op XE-5000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286000" y="4653136"/>
            <a:ext cx="6172200" cy="1721786"/>
          </a:xfrm>
        </p:spPr>
        <p:txBody>
          <a:bodyPr>
            <a:normAutofit lnSpcReduction="10000"/>
          </a:bodyPr>
          <a:lstStyle/>
          <a:p>
            <a:r>
              <a:rPr lang="nl-BE" dirty="0" smtClean="0"/>
              <a:t>Student: De Meyer Karen</a:t>
            </a:r>
          </a:p>
          <a:p>
            <a:r>
              <a:rPr lang="nl-BE" dirty="0" smtClean="0"/>
              <a:t>Mentor: Dr. </a:t>
            </a:r>
            <a:r>
              <a:rPr lang="nl-BE" dirty="0" err="1" smtClean="0"/>
              <a:t>Stove</a:t>
            </a:r>
            <a:r>
              <a:rPr lang="nl-BE" dirty="0" smtClean="0"/>
              <a:t> Veronique</a:t>
            </a:r>
          </a:p>
          <a:p>
            <a:r>
              <a:rPr lang="nl-BE" dirty="0" smtClean="0"/>
              <a:t>Promotor: </a:t>
            </a:r>
            <a:r>
              <a:rPr lang="nl-BE" dirty="0" err="1" smtClean="0"/>
              <a:t>Alaerts</a:t>
            </a:r>
            <a:r>
              <a:rPr lang="nl-BE" dirty="0" smtClean="0"/>
              <a:t> </a:t>
            </a:r>
            <a:r>
              <a:rPr lang="nl-BE" dirty="0" err="1" smtClean="0"/>
              <a:t>Goedele</a:t>
            </a:r>
            <a:endParaRPr lang="nl-BE" dirty="0" smtClean="0"/>
          </a:p>
          <a:p>
            <a:r>
              <a:rPr lang="nl-BE" dirty="0" smtClean="0"/>
              <a:t>Academiejaar: 2010-2011</a:t>
            </a:r>
          </a:p>
          <a:p>
            <a:r>
              <a:rPr lang="nl-BE" dirty="0" smtClean="0"/>
              <a:t>Stageplaats: 24-uurs laboratorium UZ Gent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2AE7-163C-4D2E-B984-7A8A090B5519}" type="slidenum">
              <a:rPr lang="nl-BE" smtClean="0"/>
              <a:pPr/>
              <a:t>17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Formules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 smtClean="0"/>
              <a:t>CV = variatiecoëfficiënt = SD/ gemiddelde</a:t>
            </a:r>
          </a:p>
          <a:p>
            <a:pPr>
              <a:buNone/>
            </a:pPr>
            <a:endParaRPr lang="nl-BE" dirty="0" smtClean="0"/>
          </a:p>
          <a:p>
            <a:r>
              <a:rPr lang="nl-BE" dirty="0" smtClean="0"/>
              <a:t>SD = standaarddeviatie</a:t>
            </a:r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 smtClean="0"/>
          </a:p>
          <a:p>
            <a:r>
              <a:rPr lang="nl-BE" dirty="0" smtClean="0"/>
              <a:t>RPM ↔ g</a:t>
            </a:r>
          </a:p>
          <a:p>
            <a:pPr>
              <a:buNone/>
            </a:pPr>
            <a:r>
              <a:rPr lang="nl-BE" dirty="0" smtClean="0"/>
              <a:t>	G = (1.118 x 10</a:t>
            </a:r>
            <a:r>
              <a:rPr lang="nl-BE" baseline="30000" dirty="0" smtClean="0"/>
              <a:t>5</a:t>
            </a:r>
            <a:r>
              <a:rPr lang="nl-BE" dirty="0" smtClean="0"/>
              <a:t>) R. S²</a:t>
            </a:r>
          </a:p>
          <a:p>
            <a:pPr>
              <a:buNone/>
            </a:pPr>
            <a:r>
              <a:rPr lang="nl-BE" dirty="0" smtClean="0"/>
              <a:t>	R = straal in cm</a:t>
            </a:r>
          </a:p>
          <a:p>
            <a:pPr>
              <a:buNone/>
            </a:pPr>
            <a:r>
              <a:rPr lang="nl-BE" dirty="0" smtClean="0"/>
              <a:t>	S = RPM</a:t>
            </a:r>
          </a:p>
          <a:p>
            <a:endParaRPr lang="nl-BE" dirty="0" smtClean="0"/>
          </a:p>
          <a:p>
            <a:r>
              <a:rPr lang="nl-BE" dirty="0" smtClean="0"/>
              <a:t>wet van Ohm: U = I x R	</a:t>
            </a:r>
          </a:p>
          <a:p>
            <a:pPr>
              <a:buNone/>
            </a:pPr>
            <a:r>
              <a:rPr lang="nl-BE" dirty="0" smtClean="0"/>
              <a:t>	U= spanning, uitgedrukt in volt (V)</a:t>
            </a:r>
          </a:p>
          <a:p>
            <a:pPr>
              <a:buNone/>
            </a:pPr>
            <a:r>
              <a:rPr lang="nl-BE" dirty="0" smtClean="0"/>
              <a:t>	I = stroom, uitgedrukt in ampère (A)</a:t>
            </a:r>
          </a:p>
          <a:p>
            <a:pPr>
              <a:buNone/>
            </a:pPr>
            <a:r>
              <a:rPr lang="nl-BE" dirty="0" smtClean="0"/>
              <a:t>	R= weerstand, uitgedrukt in Ohm (Ω)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DC2AE7-163C-4D2E-B984-7A8A090B5519}" type="slidenum">
              <a:rPr lang="nl-BE" smtClean="0"/>
              <a:pPr/>
              <a:t>18</a:t>
            </a:fld>
            <a:endParaRPr lang="nl-B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37745" t="49771" r="51648" b="39152"/>
          <a:stretch>
            <a:fillRect/>
          </a:stretch>
        </p:blipFill>
        <p:spPr bwMode="auto">
          <a:xfrm>
            <a:off x="4211960" y="1556792"/>
            <a:ext cx="2448272" cy="15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Inhoud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BE" dirty="0" smtClean="0"/>
              <a:t>Situatieschets</a:t>
            </a:r>
          </a:p>
          <a:p>
            <a:r>
              <a:rPr lang="nl-BE" dirty="0" smtClean="0"/>
              <a:t>Lichaamsvochten</a:t>
            </a:r>
          </a:p>
          <a:p>
            <a:r>
              <a:rPr lang="nl-BE" dirty="0" smtClean="0"/>
              <a:t>Doel</a:t>
            </a:r>
          </a:p>
          <a:p>
            <a:r>
              <a:rPr lang="nl-BE" dirty="0" smtClean="0"/>
              <a:t>Body </a:t>
            </a:r>
            <a:r>
              <a:rPr lang="nl-BE" dirty="0" err="1" smtClean="0"/>
              <a:t>Fluid</a:t>
            </a:r>
            <a:r>
              <a:rPr lang="nl-BE" dirty="0" smtClean="0"/>
              <a:t> Mode XE-5000</a:t>
            </a:r>
          </a:p>
          <a:p>
            <a:r>
              <a:rPr lang="nl-BE" dirty="0" smtClean="0"/>
              <a:t>Body </a:t>
            </a:r>
            <a:r>
              <a:rPr lang="nl-BE" dirty="0" err="1" smtClean="0"/>
              <a:t>Fluid</a:t>
            </a:r>
            <a:r>
              <a:rPr lang="nl-BE" dirty="0" smtClean="0"/>
              <a:t> Software </a:t>
            </a:r>
            <a:r>
              <a:rPr lang="nl-BE" dirty="0" err="1" smtClean="0"/>
              <a:t>CellaVision</a:t>
            </a:r>
            <a:r>
              <a:rPr lang="nl-BE" dirty="0" smtClean="0"/>
              <a:t> DM96</a:t>
            </a:r>
          </a:p>
          <a:p>
            <a:r>
              <a:rPr lang="nl-BE" dirty="0" smtClean="0"/>
              <a:t>Resultaten en discussie</a:t>
            </a:r>
          </a:p>
          <a:p>
            <a:r>
              <a:rPr lang="nl-BE" dirty="0" smtClean="0"/>
              <a:t>Conclusie</a:t>
            </a:r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DC2AE7-163C-4D2E-B984-7A8A090B5519}" type="slidenum">
              <a:rPr lang="nl-BE" smtClean="0"/>
              <a:pPr/>
              <a:t>2</a:t>
            </a:fld>
            <a:endParaRPr lang="nl-B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Situatieschets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BE" dirty="0" smtClean="0"/>
              <a:t>Problemen</a:t>
            </a:r>
          </a:p>
          <a:p>
            <a:r>
              <a:rPr lang="nl-BE" dirty="0" smtClean="0"/>
              <a:t>na 17u</a:t>
            </a:r>
          </a:p>
          <a:p>
            <a:r>
              <a:rPr lang="nl-BE" dirty="0" smtClean="0"/>
              <a:t>Morfologische eigenschappen van de cellen</a:t>
            </a:r>
          </a:p>
          <a:p>
            <a:r>
              <a:rPr lang="nl-BE" dirty="0" smtClean="0"/>
              <a:t>Analyses op beperkte staalvolumes</a:t>
            </a:r>
          </a:p>
          <a:p>
            <a:r>
              <a:rPr lang="nl-BE" dirty="0" smtClean="0"/>
              <a:t>Microscopische analyse = referentiemethode</a:t>
            </a:r>
          </a:p>
          <a:p>
            <a:pPr lvl="1"/>
            <a:r>
              <a:rPr lang="nl-BE" dirty="0" smtClean="0"/>
              <a:t>Nadeel: </a:t>
            </a:r>
          </a:p>
          <a:p>
            <a:pPr lvl="3"/>
            <a:r>
              <a:rPr lang="nl-BE" dirty="0" smtClean="0"/>
              <a:t>Arbeidsintensief</a:t>
            </a:r>
          </a:p>
          <a:p>
            <a:pPr lvl="3"/>
            <a:r>
              <a:rPr lang="nl-BE" dirty="0" smtClean="0"/>
              <a:t>Vereist vakkundig personeel (niet 24/7 beschikbaar)</a:t>
            </a:r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r>
              <a:rPr lang="nl-BE" b="1" dirty="0" smtClean="0"/>
              <a:t>=&gt; wens: geautomatiseerde analyse van cellen in lichaamsvochten</a:t>
            </a:r>
            <a:endParaRPr lang="nl-BE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DC2AE7-163C-4D2E-B984-7A8A090B5519}" type="slidenum">
              <a:rPr lang="nl-BE" smtClean="0"/>
              <a:pPr/>
              <a:t>3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Lichaamsvochten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BE" dirty="0" err="1" smtClean="0"/>
              <a:t>Cerebrospinaal</a:t>
            </a:r>
            <a:r>
              <a:rPr lang="nl-BE" dirty="0" smtClean="0"/>
              <a:t> vocht</a:t>
            </a:r>
          </a:p>
          <a:p>
            <a:r>
              <a:rPr lang="nl-BE" dirty="0" err="1" smtClean="0"/>
              <a:t>Peritoneaal</a:t>
            </a:r>
            <a:r>
              <a:rPr lang="nl-BE" dirty="0" smtClean="0"/>
              <a:t> dialysevocht (PD)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BE" dirty="0" err="1" smtClean="0"/>
              <a:t>Pleuravocht</a:t>
            </a:r>
            <a:endParaRPr lang="nl-BE" dirty="0" smtClean="0"/>
          </a:p>
          <a:p>
            <a:r>
              <a:rPr lang="nl-BE" dirty="0" err="1" smtClean="0"/>
              <a:t>Ascitesvocht</a:t>
            </a:r>
            <a:endParaRPr lang="nl-BE" dirty="0" smtClean="0"/>
          </a:p>
          <a:p>
            <a:r>
              <a:rPr lang="nl-BE" dirty="0" err="1" smtClean="0"/>
              <a:t>Synoviaal</a:t>
            </a:r>
            <a:r>
              <a:rPr lang="nl-BE" dirty="0" smtClean="0"/>
              <a:t> vocht</a:t>
            </a:r>
          </a:p>
          <a:p>
            <a:endParaRPr lang="nl-BE" dirty="0"/>
          </a:p>
        </p:txBody>
      </p:sp>
      <p:pic>
        <p:nvPicPr>
          <p:cNvPr id="5" name="Afbeelding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068960"/>
            <a:ext cx="27559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 descr="http://www.azm.nl/5008/83624/5018/tekening_pd.JPG?link-ref=12039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797152"/>
            <a:ext cx="2736304" cy="1772816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Afbeelding 6" descr=" "/>
          <p:cNvPicPr/>
          <p:nvPr/>
        </p:nvPicPr>
        <p:blipFill>
          <a:blip r:embed="rId5" cstate="print"/>
          <a:srcRect r="897" b="6383"/>
          <a:stretch>
            <a:fillRect/>
          </a:stretch>
        </p:blipFill>
        <p:spPr bwMode="auto">
          <a:xfrm>
            <a:off x="3995936" y="5013176"/>
            <a:ext cx="28067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7" descr="http://users.telenet.be/zeldzame.ziekten/List.h/aah1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2492896"/>
            <a:ext cx="197663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Afbeelding 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2636912"/>
            <a:ext cx="2895600" cy="160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2AE7-163C-4D2E-B984-7A8A090B5519}" type="slidenum">
              <a:rPr lang="nl-BE" smtClean="0"/>
              <a:pPr/>
              <a:t>4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Doel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defTabSz="274638">
              <a:buNone/>
              <a:tabLst>
                <a:tab pos="4205288" algn="l"/>
              </a:tabLst>
            </a:pPr>
            <a:r>
              <a:rPr lang="nl-NL" sz="2800" b="1" dirty="0" smtClean="0">
                <a:latin typeface="Arial" charset="0"/>
              </a:rPr>
              <a:t>	Geautomatiseerde analyse van cellen in lichaamsvochten</a:t>
            </a:r>
          </a:p>
          <a:p>
            <a:pPr defTabSz="274638">
              <a:buFont typeface="Arial" charset="0"/>
              <a:buChar char="•"/>
              <a:tabLst>
                <a:tab pos="4205288" algn="l"/>
              </a:tabLst>
            </a:pPr>
            <a:r>
              <a:rPr lang="nl-NL" dirty="0" smtClean="0">
                <a:latin typeface="Arial" charset="0"/>
              </a:rPr>
              <a:t>Celtelling </a:t>
            </a:r>
          </a:p>
          <a:p>
            <a:pPr lvl="1" defTabSz="274638">
              <a:buFont typeface="Arial" charset="0"/>
              <a:buChar char="•"/>
              <a:tabLst>
                <a:tab pos="4205288" algn="l"/>
              </a:tabLst>
            </a:pPr>
            <a:r>
              <a:rPr lang="nl-NL" dirty="0" err="1" smtClean="0">
                <a:latin typeface="Arial" charset="0"/>
              </a:rPr>
              <a:t>Sysmex</a:t>
            </a:r>
            <a:r>
              <a:rPr lang="nl-NL" dirty="0" smtClean="0">
                <a:latin typeface="Arial" charset="0"/>
              </a:rPr>
              <a:t> XE-5000 ↔ </a:t>
            </a:r>
            <a:r>
              <a:rPr lang="nl-NL" dirty="0" err="1" smtClean="0">
                <a:latin typeface="Arial" charset="0"/>
              </a:rPr>
              <a:t>Sysmex</a:t>
            </a:r>
            <a:r>
              <a:rPr lang="nl-NL" dirty="0" smtClean="0">
                <a:latin typeface="Arial" charset="0"/>
              </a:rPr>
              <a:t> UF-1000i</a:t>
            </a:r>
          </a:p>
          <a:p>
            <a:pPr lvl="1" defTabSz="274638">
              <a:buFont typeface="Arial" charset="0"/>
              <a:buChar char="•"/>
              <a:tabLst>
                <a:tab pos="4205288" algn="l"/>
              </a:tabLst>
            </a:pPr>
            <a:endParaRPr lang="nl-NL" dirty="0" smtClean="0">
              <a:latin typeface="Arial" charset="0"/>
            </a:endParaRPr>
          </a:p>
          <a:p>
            <a:pPr lvl="1" defTabSz="274638">
              <a:buFont typeface="Arial" charset="0"/>
              <a:buChar char="•"/>
              <a:tabLst>
                <a:tab pos="4205288" algn="l"/>
              </a:tabLst>
            </a:pPr>
            <a:endParaRPr lang="nl-NL" dirty="0" smtClean="0">
              <a:latin typeface="Arial" charset="0"/>
            </a:endParaRPr>
          </a:p>
          <a:p>
            <a:pPr lvl="1" defTabSz="274638">
              <a:buFont typeface="Arial" charset="0"/>
              <a:buChar char="•"/>
              <a:tabLst>
                <a:tab pos="4205288" algn="l"/>
              </a:tabLst>
            </a:pPr>
            <a:endParaRPr lang="nl-NL" dirty="0" smtClean="0">
              <a:latin typeface="Arial" charset="0"/>
            </a:endParaRPr>
          </a:p>
          <a:p>
            <a:pPr defTabSz="274638">
              <a:buFont typeface="Arial" charset="0"/>
              <a:buChar char="•"/>
              <a:tabLst>
                <a:tab pos="4205288" algn="l"/>
              </a:tabLst>
            </a:pPr>
            <a:r>
              <a:rPr lang="nl-NL" dirty="0" smtClean="0">
                <a:latin typeface="Arial" charset="0"/>
              </a:rPr>
              <a:t>Differentiatie</a:t>
            </a:r>
          </a:p>
          <a:p>
            <a:pPr lvl="1" defTabSz="274638">
              <a:buFont typeface="Arial" charset="0"/>
              <a:buChar char="•"/>
              <a:tabLst>
                <a:tab pos="4205288" algn="l"/>
              </a:tabLst>
            </a:pPr>
            <a:r>
              <a:rPr lang="nl-NL" dirty="0" err="1" smtClean="0">
                <a:latin typeface="Arial" charset="0"/>
              </a:rPr>
              <a:t>Sysmex</a:t>
            </a:r>
            <a:r>
              <a:rPr lang="nl-NL" dirty="0" smtClean="0">
                <a:latin typeface="Arial" charset="0"/>
              </a:rPr>
              <a:t> XE-5000 ↔ manuele microscopie</a:t>
            </a:r>
          </a:p>
          <a:p>
            <a:pPr lvl="1" defTabSz="274638">
              <a:buFont typeface="Arial" charset="0"/>
              <a:buChar char="•"/>
              <a:tabLst>
                <a:tab pos="4205288" algn="l"/>
              </a:tabLst>
            </a:pPr>
            <a:r>
              <a:rPr lang="nl-NL" dirty="0" err="1" smtClean="0">
                <a:latin typeface="Arial" charset="0"/>
              </a:rPr>
              <a:t>CellaVision</a:t>
            </a:r>
            <a:r>
              <a:rPr lang="nl-NL" dirty="0" smtClean="0">
                <a:latin typeface="Arial" charset="0"/>
              </a:rPr>
              <a:t> DM96 ↔ manuele microscopie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708920"/>
            <a:ext cx="184543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708920"/>
            <a:ext cx="176898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5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5157192"/>
            <a:ext cx="2126392" cy="130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jdelijke aanduiding voor dianumm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DC2AE7-163C-4D2E-B984-7A8A090B5519}" type="slidenum">
              <a:rPr lang="nl-BE" smtClean="0"/>
              <a:pPr/>
              <a:t>5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Body </a:t>
            </a:r>
            <a:r>
              <a:rPr lang="nl-BE" dirty="0" err="1" smtClean="0"/>
              <a:t>Fluid</a:t>
            </a:r>
            <a:r>
              <a:rPr lang="nl-BE" dirty="0" smtClean="0"/>
              <a:t> Mode XE-5000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BE" dirty="0" smtClean="0">
                <a:sym typeface="Wingdings" pitchFamily="2" charset="2"/>
              </a:rPr>
              <a:t>Body </a:t>
            </a:r>
            <a:r>
              <a:rPr lang="nl-BE" dirty="0" err="1" smtClean="0">
                <a:sym typeface="Wingdings" pitchFamily="2" charset="2"/>
              </a:rPr>
              <a:t>Fluid</a:t>
            </a:r>
            <a:r>
              <a:rPr lang="nl-BE" dirty="0" smtClean="0">
                <a:sym typeface="Wingdings" pitchFamily="2" charset="2"/>
              </a:rPr>
              <a:t> Mode</a:t>
            </a:r>
          </a:p>
          <a:p>
            <a:pPr lvl="1"/>
            <a:r>
              <a:rPr lang="nl-BE" dirty="0" smtClean="0">
                <a:sym typeface="Wingdings" pitchFamily="2" charset="2"/>
              </a:rPr>
              <a:t>Background check</a:t>
            </a:r>
          </a:p>
          <a:p>
            <a:pPr lvl="1"/>
            <a:endParaRPr lang="nl-BE" dirty="0" smtClean="0">
              <a:sym typeface="Wingdings" pitchFamily="2" charset="2"/>
            </a:endParaRPr>
          </a:p>
          <a:p>
            <a:pPr lvl="1">
              <a:buNone/>
            </a:pPr>
            <a:endParaRPr lang="nl-BE" dirty="0" smtClean="0">
              <a:sym typeface="Wingdings" pitchFamily="2" charset="2"/>
            </a:endParaRPr>
          </a:p>
          <a:p>
            <a:r>
              <a:rPr lang="nl-BE" dirty="0" smtClean="0">
                <a:sym typeface="Wingdings" pitchFamily="2" charset="2"/>
              </a:rPr>
              <a:t>Celtelling</a:t>
            </a:r>
          </a:p>
          <a:p>
            <a:r>
              <a:rPr lang="nl-BE" dirty="0" smtClean="0">
                <a:sym typeface="Wingdings" pitchFamily="2" charset="2"/>
              </a:rPr>
              <a:t>Differentiatie: 2 DIFF </a:t>
            </a:r>
          </a:p>
          <a:p>
            <a:pPr>
              <a:buNone/>
            </a:pPr>
            <a:r>
              <a:rPr lang="nl-BE" dirty="0" smtClean="0">
                <a:sym typeface="Wingdings" pitchFamily="2" charset="2"/>
              </a:rPr>
              <a:t>	(op aantal WBC)</a:t>
            </a:r>
          </a:p>
          <a:p>
            <a:pPr lvl="1"/>
            <a:r>
              <a:rPr lang="nl-BE" dirty="0" smtClean="0">
                <a:sym typeface="Wingdings" pitchFamily="2" charset="2"/>
              </a:rPr>
              <a:t>PMN = </a:t>
            </a:r>
            <a:r>
              <a:rPr lang="nl-BE" dirty="0" err="1" smtClean="0">
                <a:sym typeface="Wingdings" pitchFamily="2" charset="2"/>
              </a:rPr>
              <a:t>polymorfonucleairen</a:t>
            </a:r>
            <a:endParaRPr lang="nl-BE" dirty="0" smtClean="0">
              <a:sym typeface="Wingdings" pitchFamily="2" charset="2"/>
            </a:endParaRPr>
          </a:p>
          <a:p>
            <a:pPr lvl="2">
              <a:buNone/>
            </a:pPr>
            <a:r>
              <a:rPr lang="nl-BE" dirty="0" err="1" smtClean="0">
                <a:sym typeface="Wingdings" pitchFamily="2" charset="2"/>
              </a:rPr>
              <a:t>neutrofielen</a:t>
            </a:r>
            <a:r>
              <a:rPr lang="nl-BE" dirty="0" smtClean="0">
                <a:sym typeface="Wingdings" pitchFamily="2" charset="2"/>
              </a:rPr>
              <a:t> en </a:t>
            </a:r>
            <a:r>
              <a:rPr lang="nl-BE" dirty="0" err="1" smtClean="0">
                <a:sym typeface="Wingdings" pitchFamily="2" charset="2"/>
              </a:rPr>
              <a:t>eosinofielen</a:t>
            </a:r>
            <a:endParaRPr lang="nl-BE" dirty="0" smtClean="0">
              <a:sym typeface="Wingdings" pitchFamily="2" charset="2"/>
            </a:endParaRPr>
          </a:p>
          <a:p>
            <a:pPr lvl="1"/>
            <a:r>
              <a:rPr lang="nl-BE" dirty="0" smtClean="0">
                <a:sym typeface="Wingdings" pitchFamily="2" charset="2"/>
              </a:rPr>
              <a:t>MN = </a:t>
            </a:r>
            <a:r>
              <a:rPr lang="nl-BE" dirty="0" err="1" smtClean="0">
                <a:sym typeface="Wingdings" pitchFamily="2" charset="2"/>
              </a:rPr>
              <a:t>mononucleairen</a:t>
            </a:r>
            <a:endParaRPr lang="nl-BE" dirty="0" smtClean="0">
              <a:sym typeface="Wingdings" pitchFamily="2" charset="2"/>
            </a:endParaRPr>
          </a:p>
          <a:p>
            <a:pPr lvl="2">
              <a:buNone/>
            </a:pPr>
            <a:r>
              <a:rPr lang="nl-BE" dirty="0" smtClean="0">
                <a:sym typeface="Wingdings" pitchFamily="2" charset="2"/>
              </a:rPr>
              <a:t>lymfocyten en </a:t>
            </a:r>
            <a:r>
              <a:rPr lang="nl-BE" dirty="0" err="1" smtClean="0">
                <a:sym typeface="Wingdings" pitchFamily="2" charset="2"/>
              </a:rPr>
              <a:t>monocyten</a:t>
            </a:r>
            <a:endParaRPr lang="nl-BE" dirty="0" smtClean="0">
              <a:sym typeface="Wingdings" pitchFamily="2" charset="2"/>
            </a:endParaRPr>
          </a:p>
          <a:p>
            <a:pPr lvl="1">
              <a:buNone/>
            </a:pPr>
            <a:endParaRPr lang="nl-BE" dirty="0" smtClean="0">
              <a:sym typeface="Wingdings" pitchFamily="2" charset="2"/>
            </a:endParaRPr>
          </a:p>
          <a:p>
            <a:pPr lvl="4"/>
            <a:endParaRPr lang="nl-BE" dirty="0" smtClean="0">
              <a:sym typeface="Wingdings" pitchFamily="2" charset="2"/>
            </a:endParaRPr>
          </a:p>
        </p:txBody>
      </p:sp>
      <p:pic>
        <p:nvPicPr>
          <p:cNvPr id="4" name="Afbeelding 3"/>
          <p:cNvPicPr/>
          <p:nvPr/>
        </p:nvPicPr>
        <p:blipFill>
          <a:blip r:embed="rId3" cstate="print"/>
          <a:srcRect t="13237" r="51946"/>
          <a:stretch>
            <a:fillRect/>
          </a:stretch>
        </p:blipFill>
        <p:spPr bwMode="auto">
          <a:xfrm>
            <a:off x="4716016" y="764704"/>
            <a:ext cx="403244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DC2AE7-163C-4D2E-B984-7A8A090B5519}" type="slidenum">
              <a:rPr lang="nl-BE" smtClean="0"/>
              <a:pPr/>
              <a:t>6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Body </a:t>
            </a:r>
            <a:r>
              <a:rPr lang="nl-BE" dirty="0" err="1" smtClean="0"/>
              <a:t>Fluid</a:t>
            </a:r>
            <a:r>
              <a:rPr lang="nl-BE" dirty="0" smtClean="0"/>
              <a:t> Mode XE-5000</a:t>
            </a:r>
            <a:endParaRPr lang="nl-BE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/>
          <a:lstStyle/>
          <a:p>
            <a:pPr>
              <a:buNone/>
            </a:pPr>
            <a:r>
              <a:rPr lang="nl-BE" dirty="0" smtClean="0"/>
              <a:t>Resultaat </a:t>
            </a:r>
            <a:r>
              <a:rPr lang="nl-BE" dirty="0" err="1" smtClean="0"/>
              <a:t>pleuravocht</a:t>
            </a:r>
            <a:endParaRPr lang="nl-BE" dirty="0" smtClean="0"/>
          </a:p>
          <a:p>
            <a:endParaRPr lang="nl-BE" dirty="0"/>
          </a:p>
        </p:txBody>
      </p:sp>
      <p:pic>
        <p:nvPicPr>
          <p:cNvPr id="3074" name="Picture 2" descr="F:\Karen\normaal resultaat.bmp"/>
          <p:cNvPicPr>
            <a:picLocks noChangeAspect="1" noChangeArrowheads="1"/>
          </p:cNvPicPr>
          <p:nvPr/>
        </p:nvPicPr>
        <p:blipFill>
          <a:blip r:embed="rId3" cstate="print"/>
          <a:srcRect t="10101" r="20600" b="25850"/>
          <a:stretch>
            <a:fillRect/>
          </a:stretch>
        </p:blipFill>
        <p:spPr bwMode="auto">
          <a:xfrm>
            <a:off x="539552" y="1340768"/>
            <a:ext cx="7416824" cy="5517232"/>
          </a:xfrm>
          <a:prstGeom prst="rect">
            <a:avLst/>
          </a:prstGeom>
          <a:noFill/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DC2AE7-163C-4D2E-B984-7A8A090B5519}" type="slidenum">
              <a:rPr lang="nl-BE" smtClean="0"/>
              <a:pPr/>
              <a:t>7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Body </a:t>
            </a:r>
            <a:r>
              <a:rPr lang="nl-BE" dirty="0" err="1" smtClean="0"/>
              <a:t>Fluid</a:t>
            </a:r>
            <a:r>
              <a:rPr lang="nl-BE" dirty="0" smtClean="0"/>
              <a:t> Software </a:t>
            </a:r>
            <a:r>
              <a:rPr lang="nl-BE" dirty="0" err="1" smtClean="0"/>
              <a:t>CellaVision</a:t>
            </a:r>
            <a:r>
              <a:rPr lang="nl-BE" dirty="0" smtClean="0"/>
              <a:t> DM96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5364088" y="980728"/>
            <a:ext cx="3312368" cy="5493224"/>
          </a:xfrm>
        </p:spPr>
        <p:txBody>
          <a:bodyPr/>
          <a:lstStyle/>
          <a:p>
            <a:r>
              <a:rPr lang="nl-BE" dirty="0" err="1" smtClean="0"/>
              <a:t>Overview</a:t>
            </a:r>
            <a:r>
              <a:rPr lang="nl-BE" dirty="0" smtClean="0"/>
              <a:t> (10x)</a:t>
            </a:r>
          </a:p>
          <a:p>
            <a:r>
              <a:rPr lang="nl-BE" dirty="0" smtClean="0"/>
              <a:t>Inzoomen (50x)</a:t>
            </a:r>
          </a:p>
          <a:p>
            <a:r>
              <a:rPr lang="nl-BE" dirty="0" smtClean="0"/>
              <a:t>Differentiatie op </a:t>
            </a:r>
          </a:p>
          <a:p>
            <a:pPr>
              <a:buNone/>
            </a:pPr>
            <a:r>
              <a:rPr lang="nl-BE" dirty="0" smtClean="0"/>
              <a:t>	aantal </a:t>
            </a:r>
            <a:r>
              <a:rPr lang="nl-BE" dirty="0" err="1" smtClean="0"/>
              <a:t>gekernde</a:t>
            </a:r>
            <a:r>
              <a:rPr lang="nl-BE" dirty="0" smtClean="0"/>
              <a:t> </a:t>
            </a:r>
          </a:p>
          <a:p>
            <a:pPr>
              <a:buNone/>
            </a:pPr>
            <a:r>
              <a:rPr lang="nl-BE" dirty="0" smtClean="0"/>
              <a:t>	cellen</a:t>
            </a:r>
          </a:p>
          <a:p>
            <a:r>
              <a:rPr lang="nl-BE" dirty="0" smtClean="0"/>
              <a:t>Validatie na controle door MLT</a:t>
            </a:r>
          </a:p>
        </p:txBody>
      </p:sp>
      <p:pic>
        <p:nvPicPr>
          <p:cNvPr id="4098" name="Picture 2" descr="F:\foto's cellavision\overvieuw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908720"/>
            <a:ext cx="5328592" cy="5479896"/>
          </a:xfrm>
          <a:prstGeom prst="rect">
            <a:avLst/>
          </a:prstGeom>
          <a:noFill/>
        </p:spPr>
      </p:pic>
      <p:pic>
        <p:nvPicPr>
          <p:cNvPr id="4" name="Afbeelding 3" descr="pré-classificatie2.gif"/>
          <p:cNvPicPr/>
          <p:nvPr/>
        </p:nvPicPr>
        <p:blipFill>
          <a:blip r:embed="rId4" cstate="print">
            <a:lum contrast="30000"/>
          </a:blip>
          <a:stretch>
            <a:fillRect/>
          </a:stretch>
        </p:blipFill>
        <p:spPr>
          <a:xfrm>
            <a:off x="107504" y="908720"/>
            <a:ext cx="5328592" cy="5472608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DC2AE7-163C-4D2E-B984-7A8A090B5519}" type="slidenum">
              <a:rPr lang="nl-BE" smtClean="0"/>
              <a:pPr/>
              <a:t>8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Resultaten &amp; discussie </a:t>
            </a:r>
            <a:endParaRPr lang="nl-BE" dirty="0"/>
          </a:p>
        </p:txBody>
      </p:sp>
      <p:graphicFrame>
        <p:nvGraphicFramePr>
          <p:cNvPr id="10" name="Tijdelijke aanduiding voor inhoud 9"/>
          <p:cNvGraphicFramePr>
            <a:graphicFrameLocks noGrp="1"/>
          </p:cNvGraphicFramePr>
          <p:nvPr>
            <p:ph sz="quarter" idx="2"/>
          </p:nvPr>
        </p:nvGraphicFramePr>
        <p:xfrm>
          <a:off x="4283968" y="3212976"/>
          <a:ext cx="374441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jdelijke aanduiding voor inhoud 11"/>
          <p:cNvSpPr>
            <a:spLocks noGrp="1"/>
          </p:cNvSpPr>
          <p:nvPr>
            <p:ph sz="quarter" idx="4"/>
          </p:nvPr>
        </p:nvSpPr>
        <p:spPr>
          <a:xfrm>
            <a:off x="4371975" y="1844824"/>
            <a:ext cx="3657600" cy="4403576"/>
          </a:xfrm>
        </p:spPr>
        <p:txBody>
          <a:bodyPr/>
          <a:lstStyle/>
          <a:p>
            <a:pPr>
              <a:buNone/>
            </a:pPr>
            <a:r>
              <a:rPr lang="nl-BE" sz="2000" b="1" dirty="0" err="1" smtClean="0"/>
              <a:t>Dilutiereeks</a:t>
            </a:r>
            <a:r>
              <a:rPr lang="nl-BE" sz="2000" b="1" dirty="0" smtClean="0"/>
              <a:t> </a:t>
            </a:r>
            <a:r>
              <a:rPr lang="nl-BE" sz="2000" b="1" dirty="0" err="1" smtClean="0"/>
              <a:t>pleuravocht</a:t>
            </a:r>
            <a:endParaRPr lang="nl-BE" sz="2000" b="1" dirty="0" smtClean="0"/>
          </a:p>
          <a:p>
            <a:pPr lvl="1"/>
            <a:r>
              <a:rPr lang="nl-BE" sz="1800" dirty="0" smtClean="0"/>
              <a:t>Firma: tot 10 000 WBC/µl</a:t>
            </a:r>
          </a:p>
          <a:p>
            <a:pPr lvl="1"/>
            <a:r>
              <a:rPr lang="nl-BE" sz="1800" dirty="0" smtClean="0"/>
              <a:t>Nu: tot 100 000 WBC/µl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"/>
          </p:nvPr>
        </p:nvSpPr>
        <p:spPr>
          <a:xfrm>
            <a:off x="467544" y="1340768"/>
            <a:ext cx="3657600" cy="360040"/>
          </a:xfrm>
        </p:spPr>
        <p:txBody>
          <a:bodyPr/>
          <a:lstStyle/>
          <a:p>
            <a:pPr algn="ctr"/>
            <a:r>
              <a:rPr lang="nl-BE" dirty="0" smtClean="0"/>
              <a:t>Lage waarden</a:t>
            </a:r>
            <a:endParaRPr lang="nl-BE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3"/>
          </p:nvPr>
        </p:nvSpPr>
        <p:spPr>
          <a:xfrm>
            <a:off x="4355976" y="1340768"/>
            <a:ext cx="3657600" cy="360040"/>
          </a:xfrm>
        </p:spPr>
        <p:txBody>
          <a:bodyPr/>
          <a:lstStyle/>
          <a:p>
            <a:pPr algn="ctr"/>
            <a:r>
              <a:rPr lang="nl-BE" dirty="0" smtClean="0"/>
              <a:t>Hoge waarden</a:t>
            </a:r>
            <a:endParaRPr lang="nl-BE" dirty="0"/>
          </a:p>
        </p:txBody>
      </p:sp>
      <p:sp>
        <p:nvSpPr>
          <p:cNvPr id="17" name="Tijdelijke aanduiding voor tekst 5"/>
          <p:cNvSpPr txBox="1">
            <a:spLocks/>
          </p:cNvSpPr>
          <p:nvPr/>
        </p:nvSpPr>
        <p:spPr>
          <a:xfrm>
            <a:off x="467544" y="836712"/>
            <a:ext cx="7560840" cy="36004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vert="horz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nl-B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Telling XE-5000 ↔ UF-1000i</a:t>
            </a:r>
          </a:p>
        </p:txBody>
      </p:sp>
      <p:graphicFrame>
        <p:nvGraphicFramePr>
          <p:cNvPr id="11" name="Chart 1"/>
          <p:cNvGraphicFramePr>
            <a:graphicFrameLocks/>
          </p:cNvGraphicFramePr>
          <p:nvPr/>
        </p:nvGraphicFramePr>
        <p:xfrm>
          <a:off x="467544" y="1844824"/>
          <a:ext cx="360040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2AE7-163C-4D2E-B984-7A8A090B5519}" type="slidenum">
              <a:rPr lang="nl-BE" smtClean="0"/>
              <a:pPr/>
              <a:t>9</a:t>
            </a:fld>
            <a:endParaRPr lang="nl-BE"/>
          </a:p>
        </p:txBody>
      </p:sp>
      <p:graphicFrame>
        <p:nvGraphicFramePr>
          <p:cNvPr id="15" name="Tabel 14"/>
          <p:cNvGraphicFramePr>
            <a:graphicFrameLocks noGrp="1"/>
          </p:cNvGraphicFramePr>
          <p:nvPr/>
        </p:nvGraphicFramePr>
        <p:xfrm>
          <a:off x="755576" y="5085184"/>
          <a:ext cx="3013075" cy="1005840"/>
        </p:xfrm>
        <a:graphic>
          <a:graphicData uri="http://schemas.openxmlformats.org/drawingml/2006/table">
            <a:tbl>
              <a:tblPr/>
              <a:tblGrid>
                <a:gridCol w="609600"/>
                <a:gridCol w="1224280"/>
                <a:gridCol w="1179195"/>
              </a:tblGrid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49580" algn="l"/>
                        </a:tabLst>
                      </a:pPr>
                      <a:r>
                        <a:rPr lang="nl-BE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meting</a:t>
                      </a:r>
                      <a:endParaRPr lang="nl-BE" sz="1200" dirty="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49580" algn="l"/>
                        </a:tabLst>
                      </a:pPr>
                      <a:r>
                        <a:rPr lang="nl-BE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UF-1000i (WBC/µl)</a:t>
                      </a:r>
                      <a:endParaRPr lang="nl-BE" sz="1200" dirty="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49580" algn="l"/>
                        </a:tabLst>
                      </a:pPr>
                      <a:r>
                        <a:rPr lang="nl-BE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XE-5000 (WBC/µl)</a:t>
                      </a:r>
                      <a:endParaRPr lang="nl-BE" sz="12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49580" algn="l"/>
                        </a:tabLst>
                      </a:pPr>
                      <a:r>
                        <a:rPr lang="nl-BE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gem</a:t>
                      </a:r>
                      <a:endParaRPr lang="nl-BE" sz="12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49580" algn="l"/>
                        </a:tabLst>
                      </a:pPr>
                      <a:r>
                        <a:rPr lang="nl-BE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33.5</a:t>
                      </a:r>
                      <a:endParaRPr lang="nl-BE" sz="12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49580" algn="l"/>
                        </a:tabLst>
                      </a:pPr>
                      <a:r>
                        <a:rPr lang="nl-BE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48</a:t>
                      </a:r>
                      <a:endParaRPr lang="nl-BE" sz="12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49580" algn="l"/>
                        </a:tabLst>
                      </a:pPr>
                      <a:r>
                        <a:rPr lang="nl-BE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SD</a:t>
                      </a:r>
                      <a:endParaRPr lang="nl-BE" sz="12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49580" algn="l"/>
                        </a:tabLst>
                      </a:pPr>
                      <a:r>
                        <a:rPr lang="nl-BE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1.6</a:t>
                      </a:r>
                      <a:endParaRPr lang="nl-BE" sz="12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49580" algn="l"/>
                        </a:tabLst>
                      </a:pPr>
                      <a:r>
                        <a:rPr lang="nl-BE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5.2</a:t>
                      </a:r>
                      <a:endParaRPr lang="nl-BE" sz="12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49580" algn="l"/>
                        </a:tabLst>
                      </a:pPr>
                      <a:r>
                        <a:rPr lang="nl-BE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CV(%)</a:t>
                      </a:r>
                      <a:endParaRPr lang="nl-BE" sz="12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49580" algn="l"/>
                        </a:tabLst>
                      </a:pPr>
                      <a:r>
                        <a:rPr lang="nl-BE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4.7</a:t>
                      </a:r>
                      <a:endParaRPr lang="nl-BE" sz="120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49580" algn="l"/>
                        </a:tabLst>
                      </a:pPr>
                      <a:r>
                        <a:rPr lang="nl-BE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10.8</a:t>
                      </a:r>
                      <a:endParaRPr lang="nl-BE" sz="1200" dirty="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ijdelijke aanduiding voor inhoud 11"/>
          <p:cNvSpPr txBox="1">
            <a:spLocks/>
          </p:cNvSpPr>
          <p:nvPr/>
        </p:nvSpPr>
        <p:spPr>
          <a:xfrm>
            <a:off x="395536" y="1844824"/>
            <a:ext cx="3657600" cy="44755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lang="nl-BE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lang="nl-BE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lang="nl-BE" dirty="0" smtClean="0"/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lang="nl-BE" noProof="0" dirty="0" smtClean="0"/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10x meting PD vocht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4" grpId="0" uiExpand="1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33941395550B43AA55D408D701C79D" ma:contentTypeVersion="0" ma:contentTypeDescription="Een nieuw document maken." ma:contentTypeScope="" ma:versionID="f4cfcee8dfb8623257ffbb065d1bee6a">
  <xsd:schema xmlns:xsd="http://www.w3.org/2001/XMLSchema" xmlns:p="http://schemas.microsoft.com/office/2006/metadata/properties" targetNamespace="http://schemas.microsoft.com/office/2006/metadata/properties" ma:root="true" ma:fieldsID="ca1bcb3b561ae58cd9cff1f1a643d2b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75077A-D85E-4ABE-9446-6EDBAFE541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631BF7B1-815C-4460-8E6D-D2B95310654E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DBBD2AAA-D17F-4E82-A12C-7BAD606599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1895</TotalTime>
  <Words>459</Words>
  <Application>Microsoft Office PowerPoint</Application>
  <PresentationFormat>Diavoorstelling (4:3)</PresentationFormat>
  <Paragraphs>234</Paragraphs>
  <Slides>18</Slides>
  <Notes>18</Notes>
  <HiddenSlides>1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Oriel</vt:lpstr>
      <vt:lpstr>Bachelorproef: Validatie van de analyse van lichaamsvochten op XE-5000</vt:lpstr>
      <vt:lpstr>Inhoud</vt:lpstr>
      <vt:lpstr>Situatieschets</vt:lpstr>
      <vt:lpstr>Lichaamsvochten</vt:lpstr>
      <vt:lpstr>Doel</vt:lpstr>
      <vt:lpstr>Body Fluid Mode XE-5000</vt:lpstr>
      <vt:lpstr>Body Fluid Mode XE-5000</vt:lpstr>
      <vt:lpstr>Body Fluid Software CellaVision DM96</vt:lpstr>
      <vt:lpstr>Resultaten &amp; discussie </vt:lpstr>
      <vt:lpstr>Resultaten &amp; discussie </vt:lpstr>
      <vt:lpstr>Resultaten &amp; discussie </vt:lpstr>
      <vt:lpstr>Resultaten &amp; discussie </vt:lpstr>
      <vt:lpstr>Resultaten &amp; discussie </vt:lpstr>
      <vt:lpstr>Conclusie</vt:lpstr>
      <vt:lpstr>Conclusie</vt:lpstr>
      <vt:lpstr>Conclusie</vt:lpstr>
      <vt:lpstr>Bachelorproef: Validatie van de analyse van lichaamsvochten op XE-5000</vt:lpstr>
      <vt:lpstr>Formules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Bachelorproef: Validatie van de analyse van lichaamsvochten op XE-5000</dc:title>
  <dc:creator>Karen De Meyer</dc:creator>
  <cp:lastModifiedBy>Mieke.Demeyere</cp:lastModifiedBy>
  <cp:revision>31</cp:revision>
  <dcterms:created xsi:type="dcterms:W3CDTF">2011-06-10T08:18:45Z</dcterms:created>
  <dcterms:modified xsi:type="dcterms:W3CDTF">2011-06-22T13:23:37Z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0x0101003433941395550B43AA55D408D701C79D</vt:lpwstr>
  </property>
</Properties>
</file>